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4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C1713-7745-4772-AEC4-9569CCAAB55F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5BAE5E7F-E578-44D4-8279-BEDC1336D861}">
      <dgm:prSet phldrT="[Text]"/>
      <dgm:spPr/>
      <dgm:t>
        <a:bodyPr/>
        <a:lstStyle/>
        <a:p>
          <a:r>
            <a:rPr lang="en-MY" dirty="0" smtClean="0"/>
            <a:t>Role </a:t>
          </a:r>
          <a:r>
            <a:rPr lang="en-MY" dirty="0" err="1" smtClean="0"/>
            <a:t>identitiy</a:t>
          </a:r>
          <a:r>
            <a:rPr lang="en-MY" dirty="0" smtClean="0"/>
            <a:t> </a:t>
          </a:r>
          <a:endParaRPr lang="en-MY" dirty="0"/>
        </a:p>
      </dgm:t>
    </dgm:pt>
    <dgm:pt modelId="{14D2A976-9946-4B39-88BE-F6E461CBC992}" type="parTrans" cxnId="{D1530AAE-970C-472E-A8D8-384C052289BA}">
      <dgm:prSet/>
      <dgm:spPr/>
      <dgm:t>
        <a:bodyPr/>
        <a:lstStyle/>
        <a:p>
          <a:endParaRPr lang="en-MY"/>
        </a:p>
      </dgm:t>
    </dgm:pt>
    <dgm:pt modelId="{08C48671-F4AB-47CA-A091-33ACC7ECACEF}" type="sibTrans" cxnId="{D1530AAE-970C-472E-A8D8-384C052289BA}">
      <dgm:prSet/>
      <dgm:spPr/>
      <dgm:t>
        <a:bodyPr/>
        <a:lstStyle/>
        <a:p>
          <a:endParaRPr lang="en-MY"/>
        </a:p>
      </dgm:t>
    </dgm:pt>
    <dgm:pt modelId="{E490149F-8F56-40AD-BCD5-287A9E693984}">
      <dgm:prSet phldrT="[Text]"/>
      <dgm:spPr/>
      <dgm:t>
        <a:bodyPr/>
        <a:lstStyle/>
        <a:p>
          <a:r>
            <a:rPr lang="en-MY" dirty="0" smtClean="0"/>
            <a:t>Social identity</a:t>
          </a:r>
          <a:endParaRPr lang="en-MY" dirty="0"/>
        </a:p>
      </dgm:t>
    </dgm:pt>
    <dgm:pt modelId="{F1908CCC-B79E-4EEE-9E0C-88DA642D6300}" type="parTrans" cxnId="{3EA95082-9062-43B6-B850-B53F0E9B9B38}">
      <dgm:prSet/>
      <dgm:spPr/>
      <dgm:t>
        <a:bodyPr/>
        <a:lstStyle/>
        <a:p>
          <a:endParaRPr lang="en-MY"/>
        </a:p>
      </dgm:t>
    </dgm:pt>
    <dgm:pt modelId="{3827C6C6-6203-4ECD-90D6-43E69EF0CF53}" type="sibTrans" cxnId="{3EA95082-9062-43B6-B850-B53F0E9B9B38}">
      <dgm:prSet/>
      <dgm:spPr/>
      <dgm:t>
        <a:bodyPr/>
        <a:lstStyle/>
        <a:p>
          <a:endParaRPr lang="en-MY"/>
        </a:p>
      </dgm:t>
    </dgm:pt>
    <dgm:pt modelId="{C6D7EC86-1A7E-4F81-8838-374AA2DD5914}">
      <dgm:prSet phldrT="[Text]"/>
      <dgm:spPr/>
      <dgm:t>
        <a:bodyPr/>
        <a:lstStyle/>
        <a:p>
          <a:r>
            <a:rPr lang="en-MY" dirty="0" smtClean="0"/>
            <a:t>Personal identity</a:t>
          </a:r>
          <a:endParaRPr lang="en-MY" dirty="0"/>
        </a:p>
      </dgm:t>
    </dgm:pt>
    <dgm:pt modelId="{F613EE65-C266-4978-BD44-E72B16B94DD7}" type="parTrans" cxnId="{F94E28DA-24D6-4FC0-AD4B-4C95DC7EB4E5}">
      <dgm:prSet/>
      <dgm:spPr/>
      <dgm:t>
        <a:bodyPr/>
        <a:lstStyle/>
        <a:p>
          <a:endParaRPr lang="en-MY"/>
        </a:p>
      </dgm:t>
    </dgm:pt>
    <dgm:pt modelId="{16EB5B67-A276-4375-A0D8-5CFEDA477D50}" type="sibTrans" cxnId="{F94E28DA-24D6-4FC0-AD4B-4C95DC7EB4E5}">
      <dgm:prSet/>
      <dgm:spPr/>
      <dgm:t>
        <a:bodyPr/>
        <a:lstStyle/>
        <a:p>
          <a:endParaRPr lang="en-MY"/>
        </a:p>
      </dgm:t>
    </dgm:pt>
    <dgm:pt modelId="{5427919D-D12E-4484-9A86-36BB11665179}" type="pres">
      <dgm:prSet presAssocID="{2E3C1713-7745-4772-AEC4-9569CCAAB55F}" presName="compositeShape" presStyleCnt="0">
        <dgm:presLayoutVars>
          <dgm:chMax val="7"/>
          <dgm:dir/>
          <dgm:resizeHandles val="exact"/>
        </dgm:presLayoutVars>
      </dgm:prSet>
      <dgm:spPr/>
    </dgm:pt>
    <dgm:pt modelId="{39FF7CA9-A54D-4B78-9DF0-2ABCB03E08B9}" type="pres">
      <dgm:prSet presAssocID="{2E3C1713-7745-4772-AEC4-9569CCAAB55F}" presName="wedge1" presStyleLbl="node1" presStyleIdx="0" presStyleCnt="3" custLinFactNeighborX="-4513" custLinFactNeighborY="2747"/>
      <dgm:spPr/>
    </dgm:pt>
    <dgm:pt modelId="{EFBEA5A0-E8E2-45E4-B27D-CF0BA3BA5B53}" type="pres">
      <dgm:prSet presAssocID="{2E3C1713-7745-4772-AEC4-9569CCAAB55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D70BCA0-C013-4333-A20F-9B2E1B8E61F1}" type="pres">
      <dgm:prSet presAssocID="{2E3C1713-7745-4772-AEC4-9569CCAAB55F}" presName="wedge2" presStyleLbl="node1" presStyleIdx="1" presStyleCnt="3"/>
      <dgm:spPr/>
      <dgm:t>
        <a:bodyPr/>
        <a:lstStyle/>
        <a:p>
          <a:endParaRPr lang="en-MY"/>
        </a:p>
      </dgm:t>
    </dgm:pt>
    <dgm:pt modelId="{E7CB2C75-29CE-4137-81DC-C403B1763DA9}" type="pres">
      <dgm:prSet presAssocID="{2E3C1713-7745-4772-AEC4-9569CCAAB55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8435823-E230-4475-92C0-2545CB8486C4}" type="pres">
      <dgm:prSet presAssocID="{2E3C1713-7745-4772-AEC4-9569CCAAB55F}" presName="wedge3" presStyleLbl="node1" presStyleIdx="2" presStyleCnt="3"/>
      <dgm:spPr/>
    </dgm:pt>
    <dgm:pt modelId="{F85A2AC1-0F2B-45DD-AEE1-C4251B5DC551}" type="pres">
      <dgm:prSet presAssocID="{2E3C1713-7745-4772-AEC4-9569CCAAB55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D007F6A-D84B-4716-AD9D-545C2127837E}" type="presOf" srcId="{2E3C1713-7745-4772-AEC4-9569CCAAB55F}" destId="{5427919D-D12E-4484-9A86-36BB11665179}" srcOrd="0" destOrd="0" presId="urn:microsoft.com/office/officeart/2005/8/layout/chart3"/>
    <dgm:cxn modelId="{FD1C9F53-B4B7-4150-B79A-E98A04CAED84}" type="presOf" srcId="{5BAE5E7F-E578-44D4-8279-BEDC1336D861}" destId="{EFBEA5A0-E8E2-45E4-B27D-CF0BA3BA5B53}" srcOrd="1" destOrd="0" presId="urn:microsoft.com/office/officeart/2005/8/layout/chart3"/>
    <dgm:cxn modelId="{31D89638-F800-4C27-95C1-494AC46F4866}" type="presOf" srcId="{C6D7EC86-1A7E-4F81-8838-374AA2DD5914}" destId="{88435823-E230-4475-92C0-2545CB8486C4}" srcOrd="0" destOrd="0" presId="urn:microsoft.com/office/officeart/2005/8/layout/chart3"/>
    <dgm:cxn modelId="{3EA95082-9062-43B6-B850-B53F0E9B9B38}" srcId="{2E3C1713-7745-4772-AEC4-9569CCAAB55F}" destId="{E490149F-8F56-40AD-BCD5-287A9E693984}" srcOrd="1" destOrd="0" parTransId="{F1908CCC-B79E-4EEE-9E0C-88DA642D6300}" sibTransId="{3827C6C6-6203-4ECD-90D6-43E69EF0CF53}"/>
    <dgm:cxn modelId="{65FDA00A-0B9E-4E56-8FB9-8DBE83776CFB}" type="presOf" srcId="{5BAE5E7F-E578-44D4-8279-BEDC1336D861}" destId="{39FF7CA9-A54D-4B78-9DF0-2ABCB03E08B9}" srcOrd="0" destOrd="0" presId="urn:microsoft.com/office/officeart/2005/8/layout/chart3"/>
    <dgm:cxn modelId="{6049CEE6-83B5-49E3-9B8E-C41C21F32770}" type="presOf" srcId="{E490149F-8F56-40AD-BCD5-287A9E693984}" destId="{E7CB2C75-29CE-4137-81DC-C403B1763DA9}" srcOrd="1" destOrd="0" presId="urn:microsoft.com/office/officeart/2005/8/layout/chart3"/>
    <dgm:cxn modelId="{F94E28DA-24D6-4FC0-AD4B-4C95DC7EB4E5}" srcId="{2E3C1713-7745-4772-AEC4-9569CCAAB55F}" destId="{C6D7EC86-1A7E-4F81-8838-374AA2DD5914}" srcOrd="2" destOrd="0" parTransId="{F613EE65-C266-4978-BD44-E72B16B94DD7}" sibTransId="{16EB5B67-A276-4375-A0D8-5CFEDA477D50}"/>
    <dgm:cxn modelId="{24672BD7-BB5A-4585-BBA4-F510F9F7BEE3}" type="presOf" srcId="{C6D7EC86-1A7E-4F81-8838-374AA2DD5914}" destId="{F85A2AC1-0F2B-45DD-AEE1-C4251B5DC551}" srcOrd="1" destOrd="0" presId="urn:microsoft.com/office/officeart/2005/8/layout/chart3"/>
    <dgm:cxn modelId="{D1530AAE-970C-472E-A8D8-384C052289BA}" srcId="{2E3C1713-7745-4772-AEC4-9569CCAAB55F}" destId="{5BAE5E7F-E578-44D4-8279-BEDC1336D861}" srcOrd="0" destOrd="0" parTransId="{14D2A976-9946-4B39-88BE-F6E461CBC992}" sibTransId="{08C48671-F4AB-47CA-A091-33ACC7ECACEF}"/>
    <dgm:cxn modelId="{9EEF7782-6E5C-4996-BE4E-33332DCAF166}" type="presOf" srcId="{E490149F-8F56-40AD-BCD5-287A9E693984}" destId="{CD70BCA0-C013-4333-A20F-9B2E1B8E61F1}" srcOrd="0" destOrd="0" presId="urn:microsoft.com/office/officeart/2005/8/layout/chart3"/>
    <dgm:cxn modelId="{D79D8223-94FB-41DE-8745-D8263CA823E7}" type="presParOf" srcId="{5427919D-D12E-4484-9A86-36BB11665179}" destId="{39FF7CA9-A54D-4B78-9DF0-2ABCB03E08B9}" srcOrd="0" destOrd="0" presId="urn:microsoft.com/office/officeart/2005/8/layout/chart3"/>
    <dgm:cxn modelId="{9C64179C-4F25-4302-93D4-3633509757A4}" type="presParOf" srcId="{5427919D-D12E-4484-9A86-36BB11665179}" destId="{EFBEA5A0-E8E2-45E4-B27D-CF0BA3BA5B53}" srcOrd="1" destOrd="0" presId="urn:microsoft.com/office/officeart/2005/8/layout/chart3"/>
    <dgm:cxn modelId="{4E839536-52B0-4FCE-81EE-6B31D056E825}" type="presParOf" srcId="{5427919D-D12E-4484-9A86-36BB11665179}" destId="{CD70BCA0-C013-4333-A20F-9B2E1B8E61F1}" srcOrd="2" destOrd="0" presId="urn:microsoft.com/office/officeart/2005/8/layout/chart3"/>
    <dgm:cxn modelId="{63860C21-3935-42E7-A662-0FB5F58845CD}" type="presParOf" srcId="{5427919D-D12E-4484-9A86-36BB11665179}" destId="{E7CB2C75-29CE-4137-81DC-C403B1763DA9}" srcOrd="3" destOrd="0" presId="urn:microsoft.com/office/officeart/2005/8/layout/chart3"/>
    <dgm:cxn modelId="{ABED9CBC-DA6A-4152-BFDD-757BEF888550}" type="presParOf" srcId="{5427919D-D12E-4484-9A86-36BB11665179}" destId="{88435823-E230-4475-92C0-2545CB8486C4}" srcOrd="4" destOrd="0" presId="urn:microsoft.com/office/officeart/2005/8/layout/chart3"/>
    <dgm:cxn modelId="{350F5BB5-9D18-4E45-8A83-70F01F7ED91F}" type="presParOf" srcId="{5427919D-D12E-4484-9A86-36BB11665179}" destId="{F85A2AC1-0F2B-45DD-AEE1-C4251B5DC55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9E762-0ACA-4D65-9A49-174BE611127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2ED3F46-6A32-430A-BE78-FFC77A133C3C}">
      <dgm:prSet phldrT="[Text]"/>
      <dgm:spPr/>
      <dgm:t>
        <a:bodyPr/>
        <a:lstStyle/>
        <a:p>
          <a:r>
            <a:rPr lang="en-MY" dirty="0" smtClean="0"/>
            <a:t>Personal identity</a:t>
          </a:r>
          <a:endParaRPr lang="en-MY" dirty="0"/>
        </a:p>
      </dgm:t>
    </dgm:pt>
    <dgm:pt modelId="{48F3E395-A82C-42AC-BC1A-1742EDDA41E2}" type="parTrans" cxnId="{BB727A4A-54EC-49C5-850C-DE2E054803D6}">
      <dgm:prSet/>
      <dgm:spPr/>
      <dgm:t>
        <a:bodyPr/>
        <a:lstStyle/>
        <a:p>
          <a:endParaRPr lang="en-MY"/>
        </a:p>
      </dgm:t>
    </dgm:pt>
    <dgm:pt modelId="{D77EFA42-42FF-4EA9-9DD2-5988D0A5DC88}" type="sibTrans" cxnId="{BB727A4A-54EC-49C5-850C-DE2E054803D6}">
      <dgm:prSet/>
      <dgm:spPr/>
      <dgm:t>
        <a:bodyPr/>
        <a:lstStyle/>
        <a:p>
          <a:endParaRPr lang="en-MY"/>
        </a:p>
      </dgm:t>
    </dgm:pt>
    <dgm:pt modelId="{CB9C2480-B2A8-4DB9-AA57-056ACA6DB497}">
      <dgm:prSet phldrT="[Text]" phldr="1"/>
      <dgm:spPr/>
      <dgm:t>
        <a:bodyPr/>
        <a:lstStyle/>
        <a:p>
          <a:endParaRPr lang="en-MY"/>
        </a:p>
      </dgm:t>
    </dgm:pt>
    <dgm:pt modelId="{ABECE322-B0D3-44C6-96B5-D9388FCFC571}" type="parTrans" cxnId="{357554CB-CD83-4483-8343-5D4BCF06694E}">
      <dgm:prSet/>
      <dgm:spPr/>
      <dgm:t>
        <a:bodyPr/>
        <a:lstStyle/>
        <a:p>
          <a:endParaRPr lang="en-MY"/>
        </a:p>
      </dgm:t>
    </dgm:pt>
    <dgm:pt modelId="{D27AA4AD-608F-4115-8830-1A828DF0AB05}" type="sibTrans" cxnId="{357554CB-CD83-4483-8343-5D4BCF06694E}">
      <dgm:prSet/>
      <dgm:spPr/>
      <dgm:t>
        <a:bodyPr/>
        <a:lstStyle/>
        <a:p>
          <a:endParaRPr lang="en-MY"/>
        </a:p>
      </dgm:t>
    </dgm:pt>
    <dgm:pt modelId="{F55E750E-59D9-4467-BB31-3F8490A5A9EF}">
      <dgm:prSet phldrT="[Text]"/>
      <dgm:spPr/>
      <dgm:t>
        <a:bodyPr/>
        <a:lstStyle/>
        <a:p>
          <a:r>
            <a:rPr lang="en-MY" dirty="0" smtClean="0"/>
            <a:t>Professional </a:t>
          </a:r>
          <a:r>
            <a:rPr lang="en-MY" dirty="0" err="1" smtClean="0"/>
            <a:t>identitiy</a:t>
          </a:r>
          <a:r>
            <a:rPr lang="en-MY" dirty="0" smtClean="0"/>
            <a:t> </a:t>
          </a:r>
          <a:endParaRPr lang="en-MY" dirty="0"/>
        </a:p>
      </dgm:t>
    </dgm:pt>
    <dgm:pt modelId="{58584E2C-7CE1-4EF6-8565-5301ECFF9C01}" type="parTrans" cxnId="{DC888D32-A271-4840-AB5A-FF6038A23370}">
      <dgm:prSet/>
      <dgm:spPr/>
      <dgm:t>
        <a:bodyPr/>
        <a:lstStyle/>
        <a:p>
          <a:endParaRPr lang="en-MY"/>
        </a:p>
      </dgm:t>
    </dgm:pt>
    <dgm:pt modelId="{6DB17731-4951-4B99-A6EA-CCEEE0F2B3CD}" type="sibTrans" cxnId="{DC888D32-A271-4840-AB5A-FF6038A23370}">
      <dgm:prSet/>
      <dgm:spPr/>
      <dgm:t>
        <a:bodyPr/>
        <a:lstStyle/>
        <a:p>
          <a:endParaRPr lang="en-MY"/>
        </a:p>
      </dgm:t>
    </dgm:pt>
    <dgm:pt modelId="{470C4775-54DF-4DAE-9A96-C329EFD3BC24}">
      <dgm:prSet phldrT="[Text]" phldr="1"/>
      <dgm:spPr/>
      <dgm:t>
        <a:bodyPr/>
        <a:lstStyle/>
        <a:p>
          <a:endParaRPr lang="en-MY"/>
        </a:p>
      </dgm:t>
    </dgm:pt>
    <dgm:pt modelId="{B55BD549-65B8-443E-AC61-B26E5621DB4B}" type="parTrans" cxnId="{FFDE2E90-C6D6-4682-8C64-5DA6D305CC76}">
      <dgm:prSet/>
      <dgm:spPr/>
      <dgm:t>
        <a:bodyPr/>
        <a:lstStyle/>
        <a:p>
          <a:endParaRPr lang="en-MY"/>
        </a:p>
      </dgm:t>
    </dgm:pt>
    <dgm:pt modelId="{5EAC77DE-77AA-445A-B4B7-5835AFC3E846}" type="sibTrans" cxnId="{FFDE2E90-C6D6-4682-8C64-5DA6D305CC76}">
      <dgm:prSet/>
      <dgm:spPr/>
      <dgm:t>
        <a:bodyPr/>
        <a:lstStyle/>
        <a:p>
          <a:endParaRPr lang="en-MY"/>
        </a:p>
      </dgm:t>
    </dgm:pt>
    <dgm:pt modelId="{192728BC-857B-46A8-840F-B13CE6F3EDE8}">
      <dgm:prSet phldrT="[Text]"/>
      <dgm:spPr/>
      <dgm:t>
        <a:bodyPr/>
        <a:lstStyle/>
        <a:p>
          <a:r>
            <a:rPr lang="en-MY" dirty="0" smtClean="0"/>
            <a:t>Situated identity</a:t>
          </a:r>
          <a:endParaRPr lang="en-MY" dirty="0"/>
        </a:p>
      </dgm:t>
    </dgm:pt>
    <dgm:pt modelId="{396DBFA3-00A5-47F0-AB91-73029DB74A3F}" type="parTrans" cxnId="{09EA4F70-4AB4-49C7-A3EA-D5899FF58A22}">
      <dgm:prSet/>
      <dgm:spPr/>
      <dgm:t>
        <a:bodyPr/>
        <a:lstStyle/>
        <a:p>
          <a:endParaRPr lang="en-MY"/>
        </a:p>
      </dgm:t>
    </dgm:pt>
    <dgm:pt modelId="{1B9F347C-1CF3-49B9-AE12-DD8445BE5F9A}" type="sibTrans" cxnId="{09EA4F70-4AB4-49C7-A3EA-D5899FF58A22}">
      <dgm:prSet/>
      <dgm:spPr/>
      <dgm:t>
        <a:bodyPr/>
        <a:lstStyle/>
        <a:p>
          <a:endParaRPr lang="en-MY"/>
        </a:p>
      </dgm:t>
    </dgm:pt>
    <dgm:pt modelId="{7993ECA2-45FD-4B27-8C38-0320C6CEC157}">
      <dgm:prSet phldrT="[Text]" phldr="1"/>
      <dgm:spPr/>
      <dgm:t>
        <a:bodyPr/>
        <a:lstStyle/>
        <a:p>
          <a:endParaRPr lang="en-MY"/>
        </a:p>
      </dgm:t>
    </dgm:pt>
    <dgm:pt modelId="{A49C5EE3-4724-4CFE-9169-2501498448DB}" type="parTrans" cxnId="{80E470A9-6FE9-437B-A065-978FF5AF9969}">
      <dgm:prSet/>
      <dgm:spPr/>
      <dgm:t>
        <a:bodyPr/>
        <a:lstStyle/>
        <a:p>
          <a:endParaRPr lang="en-MY"/>
        </a:p>
      </dgm:t>
    </dgm:pt>
    <dgm:pt modelId="{C64792CB-AC01-4F8E-99D5-ED7657C7338A}" type="sibTrans" cxnId="{80E470A9-6FE9-437B-A065-978FF5AF9969}">
      <dgm:prSet/>
      <dgm:spPr/>
      <dgm:t>
        <a:bodyPr/>
        <a:lstStyle/>
        <a:p>
          <a:endParaRPr lang="en-MY"/>
        </a:p>
      </dgm:t>
    </dgm:pt>
    <dgm:pt modelId="{AB66C635-D504-46F8-AC3B-B767FBB45BF5}" type="pres">
      <dgm:prSet presAssocID="{D199E762-0ACA-4D65-9A49-174BE611127F}" presName="Name0" presStyleCnt="0">
        <dgm:presLayoutVars>
          <dgm:chMax/>
          <dgm:chPref/>
          <dgm:dir/>
          <dgm:animLvl val="lvl"/>
        </dgm:presLayoutVars>
      </dgm:prSet>
      <dgm:spPr/>
    </dgm:pt>
    <dgm:pt modelId="{4A65A55F-3D98-4CF6-859E-58B875091AAB}" type="pres">
      <dgm:prSet presAssocID="{B2ED3F46-6A32-430A-BE78-FFC77A133C3C}" presName="composite" presStyleCnt="0"/>
      <dgm:spPr/>
    </dgm:pt>
    <dgm:pt modelId="{4A61D7DF-8359-4FBC-8E8D-8A6F6B665669}" type="pres">
      <dgm:prSet presAssocID="{B2ED3F46-6A32-430A-BE78-FFC77A133C3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9E00106-C999-4EFE-A614-DA37AAF07278}" type="pres">
      <dgm:prSet presAssocID="{B2ED3F46-6A32-430A-BE78-FFC77A133C3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E4BF434-6741-4A49-8686-32C9D74C8551}" type="pres">
      <dgm:prSet presAssocID="{B2ED3F46-6A32-430A-BE78-FFC77A133C3C}" presName="BalanceSpacing" presStyleCnt="0"/>
      <dgm:spPr/>
    </dgm:pt>
    <dgm:pt modelId="{BF94D24A-5EF1-4DD2-8BC3-F9ED8A1C339A}" type="pres">
      <dgm:prSet presAssocID="{B2ED3F46-6A32-430A-BE78-FFC77A133C3C}" presName="BalanceSpacing1" presStyleCnt="0"/>
      <dgm:spPr/>
    </dgm:pt>
    <dgm:pt modelId="{4EFB3078-4D7C-40E1-9420-030CD0B4E11F}" type="pres">
      <dgm:prSet presAssocID="{D77EFA42-42FF-4EA9-9DD2-5988D0A5DC88}" presName="Accent1Text" presStyleLbl="node1" presStyleIdx="1" presStyleCnt="6"/>
      <dgm:spPr/>
    </dgm:pt>
    <dgm:pt modelId="{104AC5E3-0D54-41E4-B586-01D49A65BBC6}" type="pres">
      <dgm:prSet presAssocID="{D77EFA42-42FF-4EA9-9DD2-5988D0A5DC88}" presName="spaceBetweenRectangles" presStyleCnt="0"/>
      <dgm:spPr/>
    </dgm:pt>
    <dgm:pt modelId="{B5D910AD-623C-46DE-BCC5-1432AD85885C}" type="pres">
      <dgm:prSet presAssocID="{F55E750E-59D9-4467-BB31-3F8490A5A9EF}" presName="composite" presStyleCnt="0"/>
      <dgm:spPr/>
    </dgm:pt>
    <dgm:pt modelId="{3482F7F2-D274-4363-8A9C-59392113C5E1}" type="pres">
      <dgm:prSet presAssocID="{F55E750E-59D9-4467-BB31-3F8490A5A9E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AD0B30A-539B-4215-AC87-B73C39B0CF11}" type="pres">
      <dgm:prSet presAssocID="{F55E750E-59D9-4467-BB31-3F8490A5A9E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B4BD626-7739-49C7-8DCA-35D647099EC7}" type="pres">
      <dgm:prSet presAssocID="{F55E750E-59D9-4467-BB31-3F8490A5A9EF}" presName="BalanceSpacing" presStyleCnt="0"/>
      <dgm:spPr/>
    </dgm:pt>
    <dgm:pt modelId="{E54C5B7D-2022-454B-A8FC-D26AAA8DC416}" type="pres">
      <dgm:prSet presAssocID="{F55E750E-59D9-4467-BB31-3F8490A5A9EF}" presName="BalanceSpacing1" presStyleCnt="0"/>
      <dgm:spPr/>
    </dgm:pt>
    <dgm:pt modelId="{FCF65C1C-C54D-4E93-81CE-17DD6F0BD4FA}" type="pres">
      <dgm:prSet presAssocID="{6DB17731-4951-4B99-A6EA-CCEEE0F2B3CD}" presName="Accent1Text" presStyleLbl="node1" presStyleIdx="3" presStyleCnt="6"/>
      <dgm:spPr/>
    </dgm:pt>
    <dgm:pt modelId="{255F3F66-7CA2-4088-8CD0-697D1C928E5B}" type="pres">
      <dgm:prSet presAssocID="{6DB17731-4951-4B99-A6EA-CCEEE0F2B3CD}" presName="spaceBetweenRectangles" presStyleCnt="0"/>
      <dgm:spPr/>
    </dgm:pt>
    <dgm:pt modelId="{18F92E0C-052C-40CC-81FE-7793D01DB1D9}" type="pres">
      <dgm:prSet presAssocID="{192728BC-857B-46A8-840F-B13CE6F3EDE8}" presName="composite" presStyleCnt="0"/>
      <dgm:spPr/>
    </dgm:pt>
    <dgm:pt modelId="{CA7E502B-25D6-4D21-9D4B-7E4917FF7B1E}" type="pres">
      <dgm:prSet presAssocID="{192728BC-857B-46A8-840F-B13CE6F3EDE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BF5EF06-A417-4260-9D53-5FE08A56AFA2}" type="pres">
      <dgm:prSet presAssocID="{192728BC-857B-46A8-840F-B13CE6F3EDE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4C29545-1DF2-4658-926F-1DF4AB706812}" type="pres">
      <dgm:prSet presAssocID="{192728BC-857B-46A8-840F-B13CE6F3EDE8}" presName="BalanceSpacing" presStyleCnt="0"/>
      <dgm:spPr/>
    </dgm:pt>
    <dgm:pt modelId="{28914222-C2BE-49D0-81B5-60C167098582}" type="pres">
      <dgm:prSet presAssocID="{192728BC-857B-46A8-840F-B13CE6F3EDE8}" presName="BalanceSpacing1" presStyleCnt="0"/>
      <dgm:spPr/>
    </dgm:pt>
    <dgm:pt modelId="{4C754B61-B4C1-47AA-B170-55C7164C1D55}" type="pres">
      <dgm:prSet presAssocID="{1B9F347C-1CF3-49B9-AE12-DD8445BE5F9A}" presName="Accent1Text" presStyleLbl="node1" presStyleIdx="5" presStyleCnt="6"/>
      <dgm:spPr/>
    </dgm:pt>
  </dgm:ptLst>
  <dgm:cxnLst>
    <dgm:cxn modelId="{80E470A9-6FE9-437B-A065-978FF5AF9969}" srcId="{192728BC-857B-46A8-840F-B13CE6F3EDE8}" destId="{7993ECA2-45FD-4B27-8C38-0320C6CEC157}" srcOrd="0" destOrd="0" parTransId="{A49C5EE3-4724-4CFE-9169-2501498448DB}" sibTransId="{C64792CB-AC01-4F8E-99D5-ED7657C7338A}"/>
    <dgm:cxn modelId="{D6D75A13-8120-4BE8-BBC8-FBA190C7617E}" type="presOf" srcId="{192728BC-857B-46A8-840F-B13CE6F3EDE8}" destId="{CA7E502B-25D6-4D21-9D4B-7E4917FF7B1E}" srcOrd="0" destOrd="0" presId="urn:microsoft.com/office/officeart/2008/layout/AlternatingHexagons"/>
    <dgm:cxn modelId="{C2FA3F14-B94B-4355-8B1A-A68D17113F07}" type="presOf" srcId="{CB9C2480-B2A8-4DB9-AA57-056ACA6DB497}" destId="{59E00106-C999-4EFE-A614-DA37AAF07278}" srcOrd="0" destOrd="0" presId="urn:microsoft.com/office/officeart/2008/layout/AlternatingHexagons"/>
    <dgm:cxn modelId="{AF228BD8-3E45-48C7-8A11-CD20FC98C02F}" type="presOf" srcId="{6DB17731-4951-4B99-A6EA-CCEEE0F2B3CD}" destId="{FCF65C1C-C54D-4E93-81CE-17DD6F0BD4FA}" srcOrd="0" destOrd="0" presId="urn:microsoft.com/office/officeart/2008/layout/AlternatingHexagons"/>
    <dgm:cxn modelId="{357554CB-CD83-4483-8343-5D4BCF06694E}" srcId="{B2ED3F46-6A32-430A-BE78-FFC77A133C3C}" destId="{CB9C2480-B2A8-4DB9-AA57-056ACA6DB497}" srcOrd="0" destOrd="0" parTransId="{ABECE322-B0D3-44C6-96B5-D9388FCFC571}" sibTransId="{D27AA4AD-608F-4115-8830-1A828DF0AB05}"/>
    <dgm:cxn modelId="{BCCE7E2F-503F-4C46-BDFA-A676060850ED}" type="presOf" srcId="{7993ECA2-45FD-4B27-8C38-0320C6CEC157}" destId="{EBF5EF06-A417-4260-9D53-5FE08A56AFA2}" srcOrd="0" destOrd="0" presId="urn:microsoft.com/office/officeart/2008/layout/AlternatingHexagons"/>
    <dgm:cxn modelId="{09EA4F70-4AB4-49C7-A3EA-D5899FF58A22}" srcId="{D199E762-0ACA-4D65-9A49-174BE611127F}" destId="{192728BC-857B-46A8-840F-B13CE6F3EDE8}" srcOrd="2" destOrd="0" parTransId="{396DBFA3-00A5-47F0-AB91-73029DB74A3F}" sibTransId="{1B9F347C-1CF3-49B9-AE12-DD8445BE5F9A}"/>
    <dgm:cxn modelId="{21B4F532-C8A6-4D96-ADF6-52BA10926E6C}" type="presOf" srcId="{D199E762-0ACA-4D65-9A49-174BE611127F}" destId="{AB66C635-D504-46F8-AC3B-B767FBB45BF5}" srcOrd="0" destOrd="0" presId="urn:microsoft.com/office/officeart/2008/layout/AlternatingHexagons"/>
    <dgm:cxn modelId="{83D3E8B0-D289-4E8C-9148-0EC37B51F8DF}" type="presOf" srcId="{D77EFA42-42FF-4EA9-9DD2-5988D0A5DC88}" destId="{4EFB3078-4D7C-40E1-9420-030CD0B4E11F}" srcOrd="0" destOrd="0" presId="urn:microsoft.com/office/officeart/2008/layout/AlternatingHexagons"/>
    <dgm:cxn modelId="{38A5BA76-5B07-4CDE-AC99-02BB73ECD9E2}" type="presOf" srcId="{470C4775-54DF-4DAE-9A96-C329EFD3BC24}" destId="{7AD0B30A-539B-4215-AC87-B73C39B0CF11}" srcOrd="0" destOrd="0" presId="urn:microsoft.com/office/officeart/2008/layout/AlternatingHexagons"/>
    <dgm:cxn modelId="{FFDE2E90-C6D6-4682-8C64-5DA6D305CC76}" srcId="{F55E750E-59D9-4467-BB31-3F8490A5A9EF}" destId="{470C4775-54DF-4DAE-9A96-C329EFD3BC24}" srcOrd="0" destOrd="0" parTransId="{B55BD549-65B8-443E-AC61-B26E5621DB4B}" sibTransId="{5EAC77DE-77AA-445A-B4B7-5835AFC3E846}"/>
    <dgm:cxn modelId="{06F03B84-9BF9-4474-B8C2-2475AD366D57}" type="presOf" srcId="{1B9F347C-1CF3-49B9-AE12-DD8445BE5F9A}" destId="{4C754B61-B4C1-47AA-B170-55C7164C1D55}" srcOrd="0" destOrd="0" presId="urn:microsoft.com/office/officeart/2008/layout/AlternatingHexagons"/>
    <dgm:cxn modelId="{BB727A4A-54EC-49C5-850C-DE2E054803D6}" srcId="{D199E762-0ACA-4D65-9A49-174BE611127F}" destId="{B2ED3F46-6A32-430A-BE78-FFC77A133C3C}" srcOrd="0" destOrd="0" parTransId="{48F3E395-A82C-42AC-BC1A-1742EDDA41E2}" sibTransId="{D77EFA42-42FF-4EA9-9DD2-5988D0A5DC88}"/>
    <dgm:cxn modelId="{DC888D32-A271-4840-AB5A-FF6038A23370}" srcId="{D199E762-0ACA-4D65-9A49-174BE611127F}" destId="{F55E750E-59D9-4467-BB31-3F8490A5A9EF}" srcOrd="1" destOrd="0" parTransId="{58584E2C-7CE1-4EF6-8565-5301ECFF9C01}" sibTransId="{6DB17731-4951-4B99-A6EA-CCEEE0F2B3CD}"/>
    <dgm:cxn modelId="{01911552-8F4B-4ABE-8BFC-1E01EB26D229}" type="presOf" srcId="{B2ED3F46-6A32-430A-BE78-FFC77A133C3C}" destId="{4A61D7DF-8359-4FBC-8E8D-8A6F6B665669}" srcOrd="0" destOrd="0" presId="urn:microsoft.com/office/officeart/2008/layout/AlternatingHexagons"/>
    <dgm:cxn modelId="{2B4B0201-9439-4ADD-948B-F7462B369A9C}" type="presOf" srcId="{F55E750E-59D9-4467-BB31-3F8490A5A9EF}" destId="{3482F7F2-D274-4363-8A9C-59392113C5E1}" srcOrd="0" destOrd="0" presId="urn:microsoft.com/office/officeart/2008/layout/AlternatingHexagons"/>
    <dgm:cxn modelId="{C84767AB-5853-475E-B11A-AC680C8912FD}" type="presParOf" srcId="{AB66C635-D504-46F8-AC3B-B767FBB45BF5}" destId="{4A65A55F-3D98-4CF6-859E-58B875091AAB}" srcOrd="0" destOrd="0" presId="urn:microsoft.com/office/officeart/2008/layout/AlternatingHexagons"/>
    <dgm:cxn modelId="{2A40B265-D5BB-47E5-A889-17A1234F0E04}" type="presParOf" srcId="{4A65A55F-3D98-4CF6-859E-58B875091AAB}" destId="{4A61D7DF-8359-4FBC-8E8D-8A6F6B665669}" srcOrd="0" destOrd="0" presId="urn:microsoft.com/office/officeart/2008/layout/AlternatingHexagons"/>
    <dgm:cxn modelId="{895F321D-2472-4CC1-A766-96D2873B7907}" type="presParOf" srcId="{4A65A55F-3D98-4CF6-859E-58B875091AAB}" destId="{59E00106-C999-4EFE-A614-DA37AAF07278}" srcOrd="1" destOrd="0" presId="urn:microsoft.com/office/officeart/2008/layout/AlternatingHexagons"/>
    <dgm:cxn modelId="{F01F0C96-ED57-4326-A49B-910B29A64171}" type="presParOf" srcId="{4A65A55F-3D98-4CF6-859E-58B875091AAB}" destId="{DE4BF434-6741-4A49-8686-32C9D74C8551}" srcOrd="2" destOrd="0" presId="urn:microsoft.com/office/officeart/2008/layout/AlternatingHexagons"/>
    <dgm:cxn modelId="{2A7D4BB7-7EBA-40D8-AE79-093B080DBE3D}" type="presParOf" srcId="{4A65A55F-3D98-4CF6-859E-58B875091AAB}" destId="{BF94D24A-5EF1-4DD2-8BC3-F9ED8A1C339A}" srcOrd="3" destOrd="0" presId="urn:microsoft.com/office/officeart/2008/layout/AlternatingHexagons"/>
    <dgm:cxn modelId="{2AC102AC-54E2-4614-8601-F99762B1AE82}" type="presParOf" srcId="{4A65A55F-3D98-4CF6-859E-58B875091AAB}" destId="{4EFB3078-4D7C-40E1-9420-030CD0B4E11F}" srcOrd="4" destOrd="0" presId="urn:microsoft.com/office/officeart/2008/layout/AlternatingHexagons"/>
    <dgm:cxn modelId="{3C8C927A-EA1C-44E2-A04F-5528D13A7DD9}" type="presParOf" srcId="{AB66C635-D504-46F8-AC3B-B767FBB45BF5}" destId="{104AC5E3-0D54-41E4-B586-01D49A65BBC6}" srcOrd="1" destOrd="0" presId="urn:microsoft.com/office/officeart/2008/layout/AlternatingHexagons"/>
    <dgm:cxn modelId="{8B4FC457-F2E6-4ABA-BBE5-89D3602BAC97}" type="presParOf" srcId="{AB66C635-D504-46F8-AC3B-B767FBB45BF5}" destId="{B5D910AD-623C-46DE-BCC5-1432AD85885C}" srcOrd="2" destOrd="0" presId="urn:microsoft.com/office/officeart/2008/layout/AlternatingHexagons"/>
    <dgm:cxn modelId="{E0E1D364-D553-4CF0-8A10-2A327873FB18}" type="presParOf" srcId="{B5D910AD-623C-46DE-BCC5-1432AD85885C}" destId="{3482F7F2-D274-4363-8A9C-59392113C5E1}" srcOrd="0" destOrd="0" presId="urn:microsoft.com/office/officeart/2008/layout/AlternatingHexagons"/>
    <dgm:cxn modelId="{4FF87549-EE13-4B8C-B4C2-92B7584C0314}" type="presParOf" srcId="{B5D910AD-623C-46DE-BCC5-1432AD85885C}" destId="{7AD0B30A-539B-4215-AC87-B73C39B0CF11}" srcOrd="1" destOrd="0" presId="urn:microsoft.com/office/officeart/2008/layout/AlternatingHexagons"/>
    <dgm:cxn modelId="{1E2FAFB4-E44B-4676-A317-AF268148D364}" type="presParOf" srcId="{B5D910AD-623C-46DE-BCC5-1432AD85885C}" destId="{1B4BD626-7739-49C7-8DCA-35D647099EC7}" srcOrd="2" destOrd="0" presId="urn:microsoft.com/office/officeart/2008/layout/AlternatingHexagons"/>
    <dgm:cxn modelId="{5BA7ED65-3316-4EF7-85DE-8047B467ED16}" type="presParOf" srcId="{B5D910AD-623C-46DE-BCC5-1432AD85885C}" destId="{E54C5B7D-2022-454B-A8FC-D26AAA8DC416}" srcOrd="3" destOrd="0" presId="urn:microsoft.com/office/officeart/2008/layout/AlternatingHexagons"/>
    <dgm:cxn modelId="{E45A4EA2-7006-412B-BFA2-8AE52D8DCEBC}" type="presParOf" srcId="{B5D910AD-623C-46DE-BCC5-1432AD85885C}" destId="{FCF65C1C-C54D-4E93-81CE-17DD6F0BD4FA}" srcOrd="4" destOrd="0" presId="urn:microsoft.com/office/officeart/2008/layout/AlternatingHexagons"/>
    <dgm:cxn modelId="{6E8C7887-11BB-4BD5-8A2C-B4AA180021AB}" type="presParOf" srcId="{AB66C635-D504-46F8-AC3B-B767FBB45BF5}" destId="{255F3F66-7CA2-4088-8CD0-697D1C928E5B}" srcOrd="3" destOrd="0" presId="urn:microsoft.com/office/officeart/2008/layout/AlternatingHexagons"/>
    <dgm:cxn modelId="{3BDD9C90-C89F-4007-81E6-7E45855CE5C6}" type="presParOf" srcId="{AB66C635-D504-46F8-AC3B-B767FBB45BF5}" destId="{18F92E0C-052C-40CC-81FE-7793D01DB1D9}" srcOrd="4" destOrd="0" presId="urn:microsoft.com/office/officeart/2008/layout/AlternatingHexagons"/>
    <dgm:cxn modelId="{62796390-99E8-4DE7-A37A-45B0DB266137}" type="presParOf" srcId="{18F92E0C-052C-40CC-81FE-7793D01DB1D9}" destId="{CA7E502B-25D6-4D21-9D4B-7E4917FF7B1E}" srcOrd="0" destOrd="0" presId="urn:microsoft.com/office/officeart/2008/layout/AlternatingHexagons"/>
    <dgm:cxn modelId="{CA289645-81A1-4D78-9D73-F023059ACA07}" type="presParOf" srcId="{18F92E0C-052C-40CC-81FE-7793D01DB1D9}" destId="{EBF5EF06-A417-4260-9D53-5FE08A56AFA2}" srcOrd="1" destOrd="0" presId="urn:microsoft.com/office/officeart/2008/layout/AlternatingHexagons"/>
    <dgm:cxn modelId="{24553EE3-9024-47A9-997E-F48722D0A6CA}" type="presParOf" srcId="{18F92E0C-052C-40CC-81FE-7793D01DB1D9}" destId="{24C29545-1DF2-4658-926F-1DF4AB706812}" srcOrd="2" destOrd="0" presId="urn:microsoft.com/office/officeart/2008/layout/AlternatingHexagons"/>
    <dgm:cxn modelId="{6F4D14F0-437D-44C0-AA35-6191E3A324BA}" type="presParOf" srcId="{18F92E0C-052C-40CC-81FE-7793D01DB1D9}" destId="{28914222-C2BE-49D0-81B5-60C167098582}" srcOrd="3" destOrd="0" presId="urn:microsoft.com/office/officeart/2008/layout/AlternatingHexagons"/>
    <dgm:cxn modelId="{93AA54CC-2AF5-49F6-8E37-B69C8E0A294F}" type="presParOf" srcId="{18F92E0C-052C-40CC-81FE-7793D01DB1D9}" destId="{4C754B61-B4C1-47AA-B170-55C7164C1D5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E8DD4-5F79-4C4A-BEE3-DFECA668B2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35BEF6E3-47FD-45B5-AA5F-C2051F96BCE4}">
      <dgm:prSet phldrT="[Text]"/>
      <dgm:spPr/>
      <dgm:t>
        <a:bodyPr/>
        <a:lstStyle/>
        <a:p>
          <a:r>
            <a:rPr lang="en-MY" dirty="0" smtClean="0"/>
            <a:t>Personal lives </a:t>
          </a:r>
          <a:endParaRPr lang="en-MY" dirty="0"/>
        </a:p>
      </dgm:t>
    </dgm:pt>
    <dgm:pt modelId="{87CDE22A-1342-4DC6-A795-2136EB39145D}" type="parTrans" cxnId="{070E8ACD-4A97-4454-9081-675EF6187397}">
      <dgm:prSet/>
      <dgm:spPr/>
      <dgm:t>
        <a:bodyPr/>
        <a:lstStyle/>
        <a:p>
          <a:endParaRPr lang="en-MY"/>
        </a:p>
      </dgm:t>
    </dgm:pt>
    <dgm:pt modelId="{79FD03B5-8E03-469A-B476-06C191E33B42}" type="sibTrans" cxnId="{070E8ACD-4A97-4454-9081-675EF6187397}">
      <dgm:prSet/>
      <dgm:spPr/>
      <dgm:t>
        <a:bodyPr/>
        <a:lstStyle/>
        <a:p>
          <a:endParaRPr lang="en-MY"/>
        </a:p>
      </dgm:t>
    </dgm:pt>
    <dgm:pt modelId="{93E27975-98E4-4A67-A7B0-849C8C221B48}">
      <dgm:prSet phldrT="[Text]"/>
      <dgm:spPr/>
      <dgm:t>
        <a:bodyPr/>
        <a:lstStyle/>
        <a:p>
          <a:r>
            <a:rPr lang="en-MY" dirty="0" smtClean="0"/>
            <a:t>Students</a:t>
          </a:r>
          <a:endParaRPr lang="en-MY" dirty="0"/>
        </a:p>
      </dgm:t>
    </dgm:pt>
    <dgm:pt modelId="{541E8C3E-5877-47F7-A02D-11EFDD65CE68}" type="parTrans" cxnId="{3BEE9107-46D2-489A-8849-7D0E05BF07AB}">
      <dgm:prSet/>
      <dgm:spPr/>
      <dgm:t>
        <a:bodyPr/>
        <a:lstStyle/>
        <a:p>
          <a:endParaRPr lang="en-MY"/>
        </a:p>
      </dgm:t>
    </dgm:pt>
    <dgm:pt modelId="{80BF728D-D637-4F29-8BBE-C83BD866B9D5}" type="sibTrans" cxnId="{3BEE9107-46D2-489A-8849-7D0E05BF07AB}">
      <dgm:prSet/>
      <dgm:spPr/>
      <dgm:t>
        <a:bodyPr/>
        <a:lstStyle/>
        <a:p>
          <a:endParaRPr lang="en-MY"/>
        </a:p>
      </dgm:t>
    </dgm:pt>
    <dgm:pt modelId="{CF8A623B-46C8-4A47-AF14-EE67C516F379}">
      <dgm:prSet phldrT="[Text]"/>
      <dgm:spPr/>
      <dgm:t>
        <a:bodyPr/>
        <a:lstStyle/>
        <a:p>
          <a:r>
            <a:rPr lang="en-MY" dirty="0" smtClean="0"/>
            <a:t>Colleagues </a:t>
          </a:r>
          <a:endParaRPr lang="en-MY" dirty="0"/>
        </a:p>
      </dgm:t>
    </dgm:pt>
    <dgm:pt modelId="{9B20443A-F341-4B64-BD67-6449D4C5B894}" type="parTrans" cxnId="{3A6D1C95-88A6-4F8E-8812-826B2F95A44C}">
      <dgm:prSet/>
      <dgm:spPr/>
      <dgm:t>
        <a:bodyPr/>
        <a:lstStyle/>
        <a:p>
          <a:endParaRPr lang="en-MY"/>
        </a:p>
      </dgm:t>
    </dgm:pt>
    <dgm:pt modelId="{DE395799-B9F8-4881-AE61-69C2FA1AE8B0}" type="sibTrans" cxnId="{3A6D1C95-88A6-4F8E-8812-826B2F95A44C}">
      <dgm:prSet/>
      <dgm:spPr/>
      <dgm:t>
        <a:bodyPr/>
        <a:lstStyle/>
        <a:p>
          <a:endParaRPr lang="en-MY"/>
        </a:p>
      </dgm:t>
    </dgm:pt>
    <dgm:pt modelId="{1B57A07F-2C4E-4548-AD8E-A92893D2731D}">
      <dgm:prSet phldrT="[Text]"/>
      <dgm:spPr/>
      <dgm:t>
        <a:bodyPr/>
        <a:lstStyle/>
        <a:p>
          <a:r>
            <a:rPr lang="en-MY" dirty="0" smtClean="0"/>
            <a:t>Professional life phase</a:t>
          </a:r>
          <a:endParaRPr lang="en-MY" dirty="0"/>
        </a:p>
      </dgm:t>
    </dgm:pt>
    <dgm:pt modelId="{BFE5DEDA-1D99-419C-AB8B-E3AD1C6BE921}" type="parTrans" cxnId="{E6C1CBB3-A648-485D-973F-13A73D750B53}">
      <dgm:prSet/>
      <dgm:spPr/>
      <dgm:t>
        <a:bodyPr/>
        <a:lstStyle/>
        <a:p>
          <a:endParaRPr lang="en-MY"/>
        </a:p>
      </dgm:t>
    </dgm:pt>
    <dgm:pt modelId="{D81030E2-B0A7-49D4-9220-743A87FE18CD}" type="sibTrans" cxnId="{E6C1CBB3-A648-485D-973F-13A73D750B53}">
      <dgm:prSet/>
      <dgm:spPr/>
      <dgm:t>
        <a:bodyPr/>
        <a:lstStyle/>
        <a:p>
          <a:endParaRPr lang="en-MY"/>
        </a:p>
      </dgm:t>
    </dgm:pt>
    <dgm:pt modelId="{E8DC852E-18BF-4C6A-B7F5-BF621792B884}">
      <dgm:prSet phldrT="[Text]"/>
      <dgm:spPr/>
      <dgm:t>
        <a:bodyPr/>
        <a:lstStyle/>
        <a:p>
          <a:r>
            <a:rPr lang="en-MY" dirty="0" smtClean="0"/>
            <a:t>Culture </a:t>
          </a:r>
          <a:endParaRPr lang="en-MY" dirty="0"/>
        </a:p>
      </dgm:t>
    </dgm:pt>
    <dgm:pt modelId="{5BFA46AC-5BBA-40F9-BAA3-DF69EE5805F9}" type="parTrans" cxnId="{EB0EC387-7E78-473A-AD5A-F1A9386AFB24}">
      <dgm:prSet/>
      <dgm:spPr/>
      <dgm:t>
        <a:bodyPr/>
        <a:lstStyle/>
        <a:p>
          <a:endParaRPr lang="en-MY"/>
        </a:p>
      </dgm:t>
    </dgm:pt>
    <dgm:pt modelId="{60180EAA-D911-4B9C-A2D0-930AFF02F8E2}" type="sibTrans" cxnId="{EB0EC387-7E78-473A-AD5A-F1A9386AFB24}">
      <dgm:prSet/>
      <dgm:spPr/>
      <dgm:t>
        <a:bodyPr/>
        <a:lstStyle/>
        <a:p>
          <a:endParaRPr lang="en-MY"/>
        </a:p>
      </dgm:t>
    </dgm:pt>
    <dgm:pt modelId="{FA8912ED-1B82-43AA-8CC4-95E2412769C1}">
      <dgm:prSet/>
      <dgm:spPr/>
      <dgm:t>
        <a:bodyPr/>
        <a:lstStyle/>
        <a:p>
          <a:r>
            <a:rPr lang="en-MY" dirty="0" smtClean="0"/>
            <a:t>Others </a:t>
          </a:r>
          <a:endParaRPr lang="en-MY" dirty="0"/>
        </a:p>
      </dgm:t>
    </dgm:pt>
    <dgm:pt modelId="{F387071F-D0C4-41E4-88EF-E3CC356AF142}" type="parTrans" cxnId="{4165114F-BBF8-4713-99F7-A28EEA1473B6}">
      <dgm:prSet/>
      <dgm:spPr/>
      <dgm:t>
        <a:bodyPr/>
        <a:lstStyle/>
        <a:p>
          <a:endParaRPr lang="en-MY"/>
        </a:p>
      </dgm:t>
    </dgm:pt>
    <dgm:pt modelId="{A7533939-AA9F-4D09-996B-6668019BA064}" type="sibTrans" cxnId="{4165114F-BBF8-4713-99F7-A28EEA1473B6}">
      <dgm:prSet/>
      <dgm:spPr/>
      <dgm:t>
        <a:bodyPr/>
        <a:lstStyle/>
        <a:p>
          <a:endParaRPr lang="en-MY"/>
        </a:p>
      </dgm:t>
    </dgm:pt>
    <dgm:pt modelId="{7B775B97-3034-4D5C-A8F3-24000A0FC5C3}" type="pres">
      <dgm:prSet presAssocID="{DFBE8DD4-5F79-4C4A-BEE3-DFECA668B271}" presName="diagram" presStyleCnt="0">
        <dgm:presLayoutVars>
          <dgm:dir/>
          <dgm:resizeHandles val="exact"/>
        </dgm:presLayoutVars>
      </dgm:prSet>
      <dgm:spPr/>
    </dgm:pt>
    <dgm:pt modelId="{3B259FEB-F92D-4015-9A3D-563C833D21C2}" type="pres">
      <dgm:prSet presAssocID="{35BEF6E3-47FD-45B5-AA5F-C2051F96BCE4}" presName="node" presStyleLbl="node1" presStyleIdx="0" presStyleCnt="6">
        <dgm:presLayoutVars>
          <dgm:bulletEnabled val="1"/>
        </dgm:presLayoutVars>
      </dgm:prSet>
      <dgm:spPr/>
    </dgm:pt>
    <dgm:pt modelId="{3B735C10-3EF5-40BD-91D1-3F9E1924A881}" type="pres">
      <dgm:prSet presAssocID="{79FD03B5-8E03-469A-B476-06C191E33B42}" presName="sibTrans" presStyleCnt="0"/>
      <dgm:spPr/>
    </dgm:pt>
    <dgm:pt modelId="{94BD9362-2878-44E6-B0AD-DD5624D9A3A7}" type="pres">
      <dgm:prSet presAssocID="{93E27975-98E4-4A67-A7B0-849C8C221B48}" presName="node" presStyleLbl="node1" presStyleIdx="1" presStyleCnt="6">
        <dgm:presLayoutVars>
          <dgm:bulletEnabled val="1"/>
        </dgm:presLayoutVars>
      </dgm:prSet>
      <dgm:spPr/>
    </dgm:pt>
    <dgm:pt modelId="{BE74EF04-F526-493D-BA38-5DA1245CC7AA}" type="pres">
      <dgm:prSet presAssocID="{80BF728D-D637-4F29-8BBE-C83BD866B9D5}" presName="sibTrans" presStyleCnt="0"/>
      <dgm:spPr/>
    </dgm:pt>
    <dgm:pt modelId="{71BD2AE0-7803-44C8-AB42-609978B2FFDF}" type="pres">
      <dgm:prSet presAssocID="{CF8A623B-46C8-4A47-AF14-EE67C516F379}" presName="node" presStyleLbl="node1" presStyleIdx="2" presStyleCnt="6">
        <dgm:presLayoutVars>
          <dgm:bulletEnabled val="1"/>
        </dgm:presLayoutVars>
      </dgm:prSet>
      <dgm:spPr/>
    </dgm:pt>
    <dgm:pt modelId="{08EB3550-1970-490F-A1BE-6764E99EB380}" type="pres">
      <dgm:prSet presAssocID="{DE395799-B9F8-4881-AE61-69C2FA1AE8B0}" presName="sibTrans" presStyleCnt="0"/>
      <dgm:spPr/>
    </dgm:pt>
    <dgm:pt modelId="{06B2C4A0-8930-416C-8D08-B26198E11548}" type="pres">
      <dgm:prSet presAssocID="{1B57A07F-2C4E-4548-AD8E-A92893D273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CD3C34C-0361-4F89-9E4D-B033BEAEB8E9}" type="pres">
      <dgm:prSet presAssocID="{D81030E2-B0A7-49D4-9220-743A87FE18CD}" presName="sibTrans" presStyleCnt="0"/>
      <dgm:spPr/>
    </dgm:pt>
    <dgm:pt modelId="{A2FA9C90-BF76-4C0D-AA52-3CFFDF618941}" type="pres">
      <dgm:prSet presAssocID="{E8DC852E-18BF-4C6A-B7F5-BF621792B884}" presName="node" presStyleLbl="node1" presStyleIdx="4" presStyleCnt="6">
        <dgm:presLayoutVars>
          <dgm:bulletEnabled val="1"/>
        </dgm:presLayoutVars>
      </dgm:prSet>
      <dgm:spPr/>
    </dgm:pt>
    <dgm:pt modelId="{3BE2FFF8-3D09-4FFB-917B-2769668B5861}" type="pres">
      <dgm:prSet presAssocID="{60180EAA-D911-4B9C-A2D0-930AFF02F8E2}" presName="sibTrans" presStyleCnt="0"/>
      <dgm:spPr/>
    </dgm:pt>
    <dgm:pt modelId="{0A58C6BD-8580-46EB-B9F5-3F8D8525F609}" type="pres">
      <dgm:prSet presAssocID="{FA8912ED-1B82-43AA-8CC4-95E2412769C1}" presName="node" presStyleLbl="node1" presStyleIdx="5" presStyleCnt="6">
        <dgm:presLayoutVars>
          <dgm:bulletEnabled val="1"/>
        </dgm:presLayoutVars>
      </dgm:prSet>
      <dgm:spPr/>
    </dgm:pt>
  </dgm:ptLst>
  <dgm:cxnLst>
    <dgm:cxn modelId="{FCD0707C-9B6E-4113-93BC-9E1820658ACF}" type="presOf" srcId="{FA8912ED-1B82-43AA-8CC4-95E2412769C1}" destId="{0A58C6BD-8580-46EB-B9F5-3F8D8525F609}" srcOrd="0" destOrd="0" presId="urn:microsoft.com/office/officeart/2005/8/layout/default"/>
    <dgm:cxn modelId="{56AC5CEB-3DE2-417D-A537-C8828F4056FA}" type="presOf" srcId="{35BEF6E3-47FD-45B5-AA5F-C2051F96BCE4}" destId="{3B259FEB-F92D-4015-9A3D-563C833D21C2}" srcOrd="0" destOrd="0" presId="urn:microsoft.com/office/officeart/2005/8/layout/default"/>
    <dgm:cxn modelId="{47E58814-BAE3-4165-B023-258D06BB7C22}" type="presOf" srcId="{CF8A623B-46C8-4A47-AF14-EE67C516F379}" destId="{71BD2AE0-7803-44C8-AB42-609978B2FFDF}" srcOrd="0" destOrd="0" presId="urn:microsoft.com/office/officeart/2005/8/layout/default"/>
    <dgm:cxn modelId="{070E8ACD-4A97-4454-9081-675EF6187397}" srcId="{DFBE8DD4-5F79-4C4A-BEE3-DFECA668B271}" destId="{35BEF6E3-47FD-45B5-AA5F-C2051F96BCE4}" srcOrd="0" destOrd="0" parTransId="{87CDE22A-1342-4DC6-A795-2136EB39145D}" sibTransId="{79FD03B5-8E03-469A-B476-06C191E33B42}"/>
    <dgm:cxn modelId="{4165114F-BBF8-4713-99F7-A28EEA1473B6}" srcId="{DFBE8DD4-5F79-4C4A-BEE3-DFECA668B271}" destId="{FA8912ED-1B82-43AA-8CC4-95E2412769C1}" srcOrd="5" destOrd="0" parTransId="{F387071F-D0C4-41E4-88EF-E3CC356AF142}" sibTransId="{A7533939-AA9F-4D09-996B-6668019BA064}"/>
    <dgm:cxn modelId="{3A6D1C95-88A6-4F8E-8812-826B2F95A44C}" srcId="{DFBE8DD4-5F79-4C4A-BEE3-DFECA668B271}" destId="{CF8A623B-46C8-4A47-AF14-EE67C516F379}" srcOrd="2" destOrd="0" parTransId="{9B20443A-F341-4B64-BD67-6449D4C5B894}" sibTransId="{DE395799-B9F8-4881-AE61-69C2FA1AE8B0}"/>
    <dgm:cxn modelId="{3BEE9107-46D2-489A-8849-7D0E05BF07AB}" srcId="{DFBE8DD4-5F79-4C4A-BEE3-DFECA668B271}" destId="{93E27975-98E4-4A67-A7B0-849C8C221B48}" srcOrd="1" destOrd="0" parTransId="{541E8C3E-5877-47F7-A02D-11EFDD65CE68}" sibTransId="{80BF728D-D637-4F29-8BBE-C83BD866B9D5}"/>
    <dgm:cxn modelId="{EB0EC387-7E78-473A-AD5A-F1A9386AFB24}" srcId="{DFBE8DD4-5F79-4C4A-BEE3-DFECA668B271}" destId="{E8DC852E-18BF-4C6A-B7F5-BF621792B884}" srcOrd="4" destOrd="0" parTransId="{5BFA46AC-5BBA-40F9-BAA3-DF69EE5805F9}" sibTransId="{60180EAA-D911-4B9C-A2D0-930AFF02F8E2}"/>
    <dgm:cxn modelId="{79610818-E6E0-40DF-B828-533DDF933A64}" type="presOf" srcId="{E8DC852E-18BF-4C6A-B7F5-BF621792B884}" destId="{A2FA9C90-BF76-4C0D-AA52-3CFFDF618941}" srcOrd="0" destOrd="0" presId="urn:microsoft.com/office/officeart/2005/8/layout/default"/>
    <dgm:cxn modelId="{7D98E8C7-F670-4FC6-8A0B-438968DC0144}" type="presOf" srcId="{DFBE8DD4-5F79-4C4A-BEE3-DFECA668B271}" destId="{7B775B97-3034-4D5C-A8F3-24000A0FC5C3}" srcOrd="0" destOrd="0" presId="urn:microsoft.com/office/officeart/2005/8/layout/default"/>
    <dgm:cxn modelId="{7CCCCDBF-CF47-492C-86C8-7F3BBE974B70}" type="presOf" srcId="{1B57A07F-2C4E-4548-AD8E-A92893D2731D}" destId="{06B2C4A0-8930-416C-8D08-B26198E11548}" srcOrd="0" destOrd="0" presId="urn:microsoft.com/office/officeart/2005/8/layout/default"/>
    <dgm:cxn modelId="{E6C1CBB3-A648-485D-973F-13A73D750B53}" srcId="{DFBE8DD4-5F79-4C4A-BEE3-DFECA668B271}" destId="{1B57A07F-2C4E-4548-AD8E-A92893D2731D}" srcOrd="3" destOrd="0" parTransId="{BFE5DEDA-1D99-419C-AB8B-E3AD1C6BE921}" sibTransId="{D81030E2-B0A7-49D4-9220-743A87FE18CD}"/>
    <dgm:cxn modelId="{A670F2C9-374D-4BA8-AE47-537BF43C0087}" type="presOf" srcId="{93E27975-98E4-4A67-A7B0-849C8C221B48}" destId="{94BD9362-2878-44E6-B0AD-DD5624D9A3A7}" srcOrd="0" destOrd="0" presId="urn:microsoft.com/office/officeart/2005/8/layout/default"/>
    <dgm:cxn modelId="{F9045CEE-10C4-402C-A1C8-28AE32B3887E}" type="presParOf" srcId="{7B775B97-3034-4D5C-A8F3-24000A0FC5C3}" destId="{3B259FEB-F92D-4015-9A3D-563C833D21C2}" srcOrd="0" destOrd="0" presId="urn:microsoft.com/office/officeart/2005/8/layout/default"/>
    <dgm:cxn modelId="{83168F56-467F-497E-81B8-4D774BF30DE3}" type="presParOf" srcId="{7B775B97-3034-4D5C-A8F3-24000A0FC5C3}" destId="{3B735C10-3EF5-40BD-91D1-3F9E1924A881}" srcOrd="1" destOrd="0" presId="urn:microsoft.com/office/officeart/2005/8/layout/default"/>
    <dgm:cxn modelId="{6E1B6A89-F5B7-4390-AB38-48B41807C5DE}" type="presParOf" srcId="{7B775B97-3034-4D5C-A8F3-24000A0FC5C3}" destId="{94BD9362-2878-44E6-B0AD-DD5624D9A3A7}" srcOrd="2" destOrd="0" presId="urn:microsoft.com/office/officeart/2005/8/layout/default"/>
    <dgm:cxn modelId="{5854B796-DA63-44BD-B629-BF60F1081E50}" type="presParOf" srcId="{7B775B97-3034-4D5C-A8F3-24000A0FC5C3}" destId="{BE74EF04-F526-493D-BA38-5DA1245CC7AA}" srcOrd="3" destOrd="0" presId="urn:microsoft.com/office/officeart/2005/8/layout/default"/>
    <dgm:cxn modelId="{9EA916FA-5DAD-4557-A760-8BA6AEDEDA71}" type="presParOf" srcId="{7B775B97-3034-4D5C-A8F3-24000A0FC5C3}" destId="{71BD2AE0-7803-44C8-AB42-609978B2FFDF}" srcOrd="4" destOrd="0" presId="urn:microsoft.com/office/officeart/2005/8/layout/default"/>
    <dgm:cxn modelId="{11EDE6FC-1F61-40F8-A85D-9618E30A753C}" type="presParOf" srcId="{7B775B97-3034-4D5C-A8F3-24000A0FC5C3}" destId="{08EB3550-1970-490F-A1BE-6764E99EB380}" srcOrd="5" destOrd="0" presId="urn:microsoft.com/office/officeart/2005/8/layout/default"/>
    <dgm:cxn modelId="{A7D522DE-4B35-4ADA-934A-B45C9659D567}" type="presParOf" srcId="{7B775B97-3034-4D5C-A8F3-24000A0FC5C3}" destId="{06B2C4A0-8930-416C-8D08-B26198E11548}" srcOrd="6" destOrd="0" presId="urn:microsoft.com/office/officeart/2005/8/layout/default"/>
    <dgm:cxn modelId="{35E4869B-4915-4069-A602-C23DB4471D9C}" type="presParOf" srcId="{7B775B97-3034-4D5C-A8F3-24000A0FC5C3}" destId="{DCD3C34C-0361-4F89-9E4D-B033BEAEB8E9}" srcOrd="7" destOrd="0" presId="urn:microsoft.com/office/officeart/2005/8/layout/default"/>
    <dgm:cxn modelId="{BEFE76B5-4E3A-4A5D-9CC3-063B6B68B4D6}" type="presParOf" srcId="{7B775B97-3034-4D5C-A8F3-24000A0FC5C3}" destId="{A2FA9C90-BF76-4C0D-AA52-3CFFDF618941}" srcOrd="8" destOrd="0" presId="urn:microsoft.com/office/officeart/2005/8/layout/default"/>
    <dgm:cxn modelId="{E2E7C4C0-371E-4843-A0B0-1C1C8D9BDA08}" type="presParOf" srcId="{7B775B97-3034-4D5C-A8F3-24000A0FC5C3}" destId="{3BE2FFF8-3D09-4FFB-917B-2769668B5861}" srcOrd="9" destOrd="0" presId="urn:microsoft.com/office/officeart/2005/8/layout/default"/>
    <dgm:cxn modelId="{11B3C61F-952E-4F18-8887-FF39F5824B1D}" type="presParOf" srcId="{7B775B97-3034-4D5C-A8F3-24000A0FC5C3}" destId="{0A58C6BD-8580-46EB-B9F5-3F8D8525F6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ABD76-96EC-4D47-A632-5599D8CB728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EE27F620-31C5-4F0A-8A0A-98D6486A11F6}">
      <dgm:prSet phldrT="[Text]"/>
      <dgm:spPr/>
      <dgm:t>
        <a:bodyPr/>
        <a:lstStyle/>
        <a:p>
          <a:r>
            <a:rPr lang="en-MY" dirty="0" smtClean="0"/>
            <a:t>Personal identities</a:t>
          </a:r>
          <a:endParaRPr lang="en-MY" dirty="0"/>
        </a:p>
      </dgm:t>
    </dgm:pt>
    <dgm:pt modelId="{9A91B472-48E5-4C89-981D-483017FEAE97}" type="parTrans" cxnId="{92983055-CBB2-4AAD-959F-1ECD8AC67AC2}">
      <dgm:prSet/>
      <dgm:spPr/>
      <dgm:t>
        <a:bodyPr/>
        <a:lstStyle/>
        <a:p>
          <a:endParaRPr lang="en-MY"/>
        </a:p>
      </dgm:t>
    </dgm:pt>
    <dgm:pt modelId="{109FF04E-9B68-4587-9E23-C5237F303796}" type="sibTrans" cxnId="{92983055-CBB2-4AAD-959F-1ECD8AC67AC2}">
      <dgm:prSet/>
      <dgm:spPr/>
      <dgm:t>
        <a:bodyPr/>
        <a:lstStyle/>
        <a:p>
          <a:endParaRPr lang="en-MY"/>
        </a:p>
      </dgm:t>
    </dgm:pt>
    <dgm:pt modelId="{6188D75C-7CEB-467F-9019-DE8C1704D8E7}">
      <dgm:prSet phldrT="[Text]"/>
      <dgm:spPr/>
      <dgm:t>
        <a:bodyPr/>
        <a:lstStyle/>
        <a:p>
          <a:r>
            <a:rPr lang="en-MY" dirty="0" smtClean="0"/>
            <a:t>Professional identities</a:t>
          </a:r>
          <a:endParaRPr lang="en-MY" dirty="0"/>
        </a:p>
      </dgm:t>
    </dgm:pt>
    <dgm:pt modelId="{7264D325-8063-4C58-8CD2-211512B3017B}" type="parTrans" cxnId="{64E8C9F5-731B-4B6E-9117-B3B5CFFE3C11}">
      <dgm:prSet/>
      <dgm:spPr/>
      <dgm:t>
        <a:bodyPr/>
        <a:lstStyle/>
        <a:p>
          <a:endParaRPr lang="en-MY"/>
        </a:p>
      </dgm:t>
    </dgm:pt>
    <dgm:pt modelId="{D9ED953F-0D12-4FB2-A506-6A81F1ED636D}" type="sibTrans" cxnId="{64E8C9F5-731B-4B6E-9117-B3B5CFFE3C11}">
      <dgm:prSet/>
      <dgm:spPr/>
      <dgm:t>
        <a:bodyPr/>
        <a:lstStyle/>
        <a:p>
          <a:endParaRPr lang="en-MY"/>
        </a:p>
      </dgm:t>
    </dgm:pt>
    <dgm:pt modelId="{D1C3617F-0696-4BFE-9CD4-1C10CE0185C4}">
      <dgm:prSet phldrT="[Text]"/>
      <dgm:spPr/>
      <dgm:t>
        <a:bodyPr/>
        <a:lstStyle/>
        <a:p>
          <a:r>
            <a:rPr lang="en-MY" dirty="0" smtClean="0"/>
            <a:t>Identity as a learner </a:t>
          </a:r>
          <a:endParaRPr lang="en-MY" dirty="0"/>
        </a:p>
      </dgm:t>
    </dgm:pt>
    <dgm:pt modelId="{CF575C92-3A23-4CDB-B50B-06BB420A99D2}" type="parTrans" cxnId="{2D34D450-D6C1-45E7-A91A-55E231300E20}">
      <dgm:prSet/>
      <dgm:spPr/>
      <dgm:t>
        <a:bodyPr/>
        <a:lstStyle/>
        <a:p>
          <a:endParaRPr lang="en-MY"/>
        </a:p>
      </dgm:t>
    </dgm:pt>
    <dgm:pt modelId="{4B3AE68C-08FE-4F41-BDE1-23E56B7E79EB}" type="sibTrans" cxnId="{2D34D450-D6C1-45E7-A91A-55E231300E20}">
      <dgm:prSet/>
      <dgm:spPr/>
      <dgm:t>
        <a:bodyPr/>
        <a:lstStyle/>
        <a:p>
          <a:endParaRPr lang="en-MY"/>
        </a:p>
      </dgm:t>
    </dgm:pt>
    <dgm:pt modelId="{322232F3-0125-4379-B6A8-9F1FC2564536}">
      <dgm:prSet phldrT="[Text]"/>
      <dgm:spPr/>
      <dgm:t>
        <a:bodyPr/>
        <a:lstStyle/>
        <a:p>
          <a:r>
            <a:rPr lang="en-MY" dirty="0" smtClean="0"/>
            <a:t>Identity as a community member </a:t>
          </a:r>
          <a:endParaRPr lang="en-MY" dirty="0"/>
        </a:p>
      </dgm:t>
    </dgm:pt>
    <dgm:pt modelId="{48124A82-0C09-4E25-A1C2-4FBBBE68A080}" type="parTrans" cxnId="{EFDA60F2-5DD7-4717-8190-203A38F69170}">
      <dgm:prSet/>
      <dgm:spPr/>
      <dgm:t>
        <a:bodyPr/>
        <a:lstStyle/>
        <a:p>
          <a:endParaRPr lang="en-MY"/>
        </a:p>
      </dgm:t>
    </dgm:pt>
    <dgm:pt modelId="{BD6E39B8-38E0-4B17-B7FD-9E573909A0EC}" type="sibTrans" cxnId="{EFDA60F2-5DD7-4717-8190-203A38F69170}">
      <dgm:prSet/>
      <dgm:spPr/>
      <dgm:t>
        <a:bodyPr/>
        <a:lstStyle/>
        <a:p>
          <a:endParaRPr lang="en-MY"/>
        </a:p>
      </dgm:t>
    </dgm:pt>
    <dgm:pt modelId="{342C5CC1-B428-432C-989E-95C5C4970DD0}" type="pres">
      <dgm:prSet presAssocID="{9E4ABD76-96EC-4D47-A632-5599D8CB7281}" presName="diagram" presStyleCnt="0">
        <dgm:presLayoutVars>
          <dgm:dir/>
          <dgm:resizeHandles val="exact"/>
        </dgm:presLayoutVars>
      </dgm:prSet>
      <dgm:spPr/>
    </dgm:pt>
    <dgm:pt modelId="{22370127-F13F-439A-B6E3-9BE6C8942425}" type="pres">
      <dgm:prSet presAssocID="{EE27F620-31C5-4F0A-8A0A-98D6486A11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2EF53F-BED7-494B-9609-0D02F0DB89C3}" type="pres">
      <dgm:prSet presAssocID="{109FF04E-9B68-4587-9E23-C5237F303796}" presName="sibTrans" presStyleCnt="0"/>
      <dgm:spPr/>
    </dgm:pt>
    <dgm:pt modelId="{4B638422-D218-4D8A-815F-350A03882882}" type="pres">
      <dgm:prSet presAssocID="{6188D75C-7CEB-467F-9019-DE8C1704D8E7}" presName="node" presStyleLbl="node1" presStyleIdx="1" presStyleCnt="4">
        <dgm:presLayoutVars>
          <dgm:bulletEnabled val="1"/>
        </dgm:presLayoutVars>
      </dgm:prSet>
      <dgm:spPr/>
    </dgm:pt>
    <dgm:pt modelId="{6392A499-1E7D-489C-BD7D-17881BF3CA92}" type="pres">
      <dgm:prSet presAssocID="{D9ED953F-0D12-4FB2-A506-6A81F1ED636D}" presName="sibTrans" presStyleCnt="0"/>
      <dgm:spPr/>
    </dgm:pt>
    <dgm:pt modelId="{6ECC4C0E-4F44-4DEF-A19B-E16570F92C2A}" type="pres">
      <dgm:prSet presAssocID="{D1C3617F-0696-4BFE-9CD4-1C10CE0185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AA29E17-42C2-4855-B701-C5EAE201E34C}" type="pres">
      <dgm:prSet presAssocID="{4B3AE68C-08FE-4F41-BDE1-23E56B7E79EB}" presName="sibTrans" presStyleCnt="0"/>
      <dgm:spPr/>
    </dgm:pt>
    <dgm:pt modelId="{6768512E-B1BC-4EFE-9B70-27AD6E1E6940}" type="pres">
      <dgm:prSet presAssocID="{322232F3-0125-4379-B6A8-9F1FC25645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4E8C9F5-731B-4B6E-9117-B3B5CFFE3C11}" srcId="{9E4ABD76-96EC-4D47-A632-5599D8CB7281}" destId="{6188D75C-7CEB-467F-9019-DE8C1704D8E7}" srcOrd="1" destOrd="0" parTransId="{7264D325-8063-4C58-8CD2-211512B3017B}" sibTransId="{D9ED953F-0D12-4FB2-A506-6A81F1ED636D}"/>
    <dgm:cxn modelId="{6ACD94D2-BD88-4363-B197-B26D0FF50F1D}" type="presOf" srcId="{9E4ABD76-96EC-4D47-A632-5599D8CB7281}" destId="{342C5CC1-B428-432C-989E-95C5C4970DD0}" srcOrd="0" destOrd="0" presId="urn:microsoft.com/office/officeart/2005/8/layout/default"/>
    <dgm:cxn modelId="{E3E3331E-4C45-482E-B5F7-01DD4F7DD7F6}" type="presOf" srcId="{322232F3-0125-4379-B6A8-9F1FC2564536}" destId="{6768512E-B1BC-4EFE-9B70-27AD6E1E6940}" srcOrd="0" destOrd="0" presId="urn:microsoft.com/office/officeart/2005/8/layout/default"/>
    <dgm:cxn modelId="{5E0270F3-3A1A-4DE3-98E0-518C820FEC55}" type="presOf" srcId="{EE27F620-31C5-4F0A-8A0A-98D6486A11F6}" destId="{22370127-F13F-439A-B6E3-9BE6C8942425}" srcOrd="0" destOrd="0" presId="urn:microsoft.com/office/officeart/2005/8/layout/default"/>
    <dgm:cxn modelId="{2D34D450-D6C1-45E7-A91A-55E231300E20}" srcId="{9E4ABD76-96EC-4D47-A632-5599D8CB7281}" destId="{D1C3617F-0696-4BFE-9CD4-1C10CE0185C4}" srcOrd="2" destOrd="0" parTransId="{CF575C92-3A23-4CDB-B50B-06BB420A99D2}" sibTransId="{4B3AE68C-08FE-4F41-BDE1-23E56B7E79EB}"/>
    <dgm:cxn modelId="{61F4A553-7EBE-4F70-92E6-555A143731A4}" type="presOf" srcId="{D1C3617F-0696-4BFE-9CD4-1C10CE0185C4}" destId="{6ECC4C0E-4F44-4DEF-A19B-E16570F92C2A}" srcOrd="0" destOrd="0" presId="urn:microsoft.com/office/officeart/2005/8/layout/default"/>
    <dgm:cxn modelId="{500C0579-1FB0-4A83-9B08-B93EFBB73DDE}" type="presOf" srcId="{6188D75C-7CEB-467F-9019-DE8C1704D8E7}" destId="{4B638422-D218-4D8A-815F-350A03882882}" srcOrd="0" destOrd="0" presId="urn:microsoft.com/office/officeart/2005/8/layout/default"/>
    <dgm:cxn modelId="{92983055-CBB2-4AAD-959F-1ECD8AC67AC2}" srcId="{9E4ABD76-96EC-4D47-A632-5599D8CB7281}" destId="{EE27F620-31C5-4F0A-8A0A-98D6486A11F6}" srcOrd="0" destOrd="0" parTransId="{9A91B472-48E5-4C89-981D-483017FEAE97}" sibTransId="{109FF04E-9B68-4587-9E23-C5237F303796}"/>
    <dgm:cxn modelId="{EFDA60F2-5DD7-4717-8190-203A38F69170}" srcId="{9E4ABD76-96EC-4D47-A632-5599D8CB7281}" destId="{322232F3-0125-4379-B6A8-9F1FC2564536}" srcOrd="3" destOrd="0" parTransId="{48124A82-0C09-4E25-A1C2-4FBBBE68A080}" sibTransId="{BD6E39B8-38E0-4B17-B7FD-9E573909A0EC}"/>
    <dgm:cxn modelId="{047E5351-66A9-4776-8306-753CE24A58A1}" type="presParOf" srcId="{342C5CC1-B428-432C-989E-95C5C4970DD0}" destId="{22370127-F13F-439A-B6E3-9BE6C8942425}" srcOrd="0" destOrd="0" presId="urn:microsoft.com/office/officeart/2005/8/layout/default"/>
    <dgm:cxn modelId="{2FF60023-872C-443A-A07F-08C125A2CA84}" type="presParOf" srcId="{342C5CC1-B428-432C-989E-95C5C4970DD0}" destId="{2E2EF53F-BED7-494B-9609-0D02F0DB89C3}" srcOrd="1" destOrd="0" presId="urn:microsoft.com/office/officeart/2005/8/layout/default"/>
    <dgm:cxn modelId="{1C400A40-D574-4629-9858-3A981EBBD578}" type="presParOf" srcId="{342C5CC1-B428-432C-989E-95C5C4970DD0}" destId="{4B638422-D218-4D8A-815F-350A03882882}" srcOrd="2" destOrd="0" presId="urn:microsoft.com/office/officeart/2005/8/layout/default"/>
    <dgm:cxn modelId="{344BC8FB-9708-43FF-8EE0-94DCF6039794}" type="presParOf" srcId="{342C5CC1-B428-432C-989E-95C5C4970DD0}" destId="{6392A499-1E7D-489C-BD7D-17881BF3CA92}" srcOrd="3" destOrd="0" presId="urn:microsoft.com/office/officeart/2005/8/layout/default"/>
    <dgm:cxn modelId="{5D6DA7F5-D803-4918-9045-1E6635D86A5F}" type="presParOf" srcId="{342C5CC1-B428-432C-989E-95C5C4970DD0}" destId="{6ECC4C0E-4F44-4DEF-A19B-E16570F92C2A}" srcOrd="4" destOrd="0" presId="urn:microsoft.com/office/officeart/2005/8/layout/default"/>
    <dgm:cxn modelId="{26B0C688-99E9-4278-B5AD-F61BEB0359F5}" type="presParOf" srcId="{342C5CC1-B428-432C-989E-95C5C4970DD0}" destId="{5AA29E17-42C2-4855-B701-C5EAE201E34C}" srcOrd="5" destOrd="0" presId="urn:microsoft.com/office/officeart/2005/8/layout/default"/>
    <dgm:cxn modelId="{31FFB7B5-1783-447C-8ACB-698F09EC2BED}" type="presParOf" srcId="{342C5CC1-B428-432C-989E-95C5C4970DD0}" destId="{6768512E-B1BC-4EFE-9B70-27AD6E1E69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7CA9-A54D-4B78-9DF0-2ABCB03E08B9}">
      <dsp:nvSpPr>
        <dsp:cNvPr id="0" name=""/>
        <dsp:cNvSpPr/>
      </dsp:nvSpPr>
      <dsp:spPr>
        <a:xfrm>
          <a:off x="1821409" y="348924"/>
          <a:ext cx="3235959" cy="3235959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Role </a:t>
          </a:r>
          <a:r>
            <a:rPr lang="en-MY" sz="2000" kern="1200" dirty="0" err="1" smtClean="0"/>
            <a:t>identitiy</a:t>
          </a:r>
          <a:r>
            <a:rPr lang="en-MY" sz="2000" kern="1200" dirty="0" smtClean="0"/>
            <a:t> </a:t>
          </a:r>
          <a:endParaRPr lang="en-MY" sz="2000" kern="1200" dirty="0"/>
        </a:p>
      </dsp:txBody>
      <dsp:txXfrm>
        <a:off x="3580769" y="946035"/>
        <a:ext cx="1097914" cy="1078653"/>
      </dsp:txXfrm>
    </dsp:sp>
    <dsp:sp modelId="{CD70BCA0-C013-4333-A20F-9B2E1B8E61F1}">
      <dsp:nvSpPr>
        <dsp:cNvPr id="0" name=""/>
        <dsp:cNvSpPr/>
      </dsp:nvSpPr>
      <dsp:spPr>
        <a:xfrm>
          <a:off x="1800642" y="356340"/>
          <a:ext cx="3235959" cy="323595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Social identity</a:t>
          </a:r>
          <a:endParaRPr lang="en-MY" sz="2000" kern="1200" dirty="0"/>
        </a:p>
      </dsp:txBody>
      <dsp:txXfrm>
        <a:off x="2686678" y="2398077"/>
        <a:ext cx="1463886" cy="1001606"/>
      </dsp:txXfrm>
    </dsp:sp>
    <dsp:sp modelId="{88435823-E230-4475-92C0-2545CB8486C4}">
      <dsp:nvSpPr>
        <dsp:cNvPr id="0" name=""/>
        <dsp:cNvSpPr/>
      </dsp:nvSpPr>
      <dsp:spPr>
        <a:xfrm>
          <a:off x="1800642" y="356340"/>
          <a:ext cx="3235959" cy="323595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Personal identity</a:t>
          </a:r>
          <a:endParaRPr lang="en-MY" sz="2000" kern="1200" dirty="0"/>
        </a:p>
      </dsp:txBody>
      <dsp:txXfrm>
        <a:off x="2147352" y="991975"/>
        <a:ext cx="1097914" cy="1078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1D7DF-8359-4FBC-8E8D-8A6F6B665669}">
      <dsp:nvSpPr>
        <dsp:cNvPr id="0" name=""/>
        <dsp:cNvSpPr/>
      </dsp:nvSpPr>
      <dsp:spPr>
        <a:xfrm rot="5400000">
          <a:off x="3514697" y="132742"/>
          <a:ext cx="2025964" cy="1762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Personal identity</a:t>
          </a:r>
          <a:endParaRPr lang="en-MY" sz="1500" kern="1200" dirty="0"/>
        </a:p>
      </dsp:txBody>
      <dsp:txXfrm rot="-5400000">
        <a:off x="3921055" y="316767"/>
        <a:ext cx="1213248" cy="1394538"/>
      </dsp:txXfrm>
    </dsp:sp>
    <dsp:sp modelId="{59E00106-C999-4EFE-A614-DA37AAF07278}">
      <dsp:nvSpPr>
        <dsp:cNvPr id="0" name=""/>
        <dsp:cNvSpPr/>
      </dsp:nvSpPr>
      <dsp:spPr>
        <a:xfrm>
          <a:off x="5462459" y="406247"/>
          <a:ext cx="2260976" cy="121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kern="1200"/>
        </a:p>
      </dsp:txBody>
      <dsp:txXfrm>
        <a:off x="5462459" y="406247"/>
        <a:ext cx="2260976" cy="1215578"/>
      </dsp:txXfrm>
    </dsp:sp>
    <dsp:sp modelId="{4EFB3078-4D7C-40E1-9420-030CD0B4E11F}">
      <dsp:nvSpPr>
        <dsp:cNvPr id="0" name=""/>
        <dsp:cNvSpPr/>
      </dsp:nvSpPr>
      <dsp:spPr>
        <a:xfrm rot="5400000">
          <a:off x="1611101" y="132742"/>
          <a:ext cx="2025964" cy="17625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3600" kern="1200"/>
        </a:p>
      </dsp:txBody>
      <dsp:txXfrm rot="-5400000">
        <a:off x="2017459" y="316767"/>
        <a:ext cx="1213248" cy="1394538"/>
      </dsp:txXfrm>
    </dsp:sp>
    <dsp:sp modelId="{3482F7F2-D274-4363-8A9C-59392113C5E1}">
      <dsp:nvSpPr>
        <dsp:cNvPr id="0" name=""/>
        <dsp:cNvSpPr/>
      </dsp:nvSpPr>
      <dsp:spPr>
        <a:xfrm rot="5400000">
          <a:off x="2559252" y="1852380"/>
          <a:ext cx="2025964" cy="17625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Professional </a:t>
          </a:r>
          <a:r>
            <a:rPr lang="en-MY" sz="1500" kern="1200" dirty="0" err="1" smtClean="0"/>
            <a:t>identitiy</a:t>
          </a:r>
          <a:r>
            <a:rPr lang="en-MY" sz="1500" kern="1200" dirty="0" smtClean="0"/>
            <a:t> </a:t>
          </a:r>
          <a:endParaRPr lang="en-MY" sz="1500" kern="1200" dirty="0"/>
        </a:p>
      </dsp:txBody>
      <dsp:txXfrm rot="-5400000">
        <a:off x="2965610" y="2036405"/>
        <a:ext cx="1213248" cy="1394538"/>
      </dsp:txXfrm>
    </dsp:sp>
    <dsp:sp modelId="{7AD0B30A-539B-4215-AC87-B73C39B0CF11}">
      <dsp:nvSpPr>
        <dsp:cNvPr id="0" name=""/>
        <dsp:cNvSpPr/>
      </dsp:nvSpPr>
      <dsp:spPr>
        <a:xfrm>
          <a:off x="429964" y="2125885"/>
          <a:ext cx="2188041" cy="121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kern="1200"/>
        </a:p>
      </dsp:txBody>
      <dsp:txXfrm>
        <a:off x="429964" y="2125885"/>
        <a:ext cx="2188041" cy="1215578"/>
      </dsp:txXfrm>
    </dsp:sp>
    <dsp:sp modelId="{FCF65C1C-C54D-4E93-81CE-17DD6F0BD4FA}">
      <dsp:nvSpPr>
        <dsp:cNvPr id="0" name=""/>
        <dsp:cNvSpPr/>
      </dsp:nvSpPr>
      <dsp:spPr>
        <a:xfrm rot="5400000">
          <a:off x="4462848" y="1852380"/>
          <a:ext cx="2025964" cy="176258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3600" kern="1200"/>
        </a:p>
      </dsp:txBody>
      <dsp:txXfrm rot="-5400000">
        <a:off x="4869206" y="2036405"/>
        <a:ext cx="1213248" cy="1394538"/>
      </dsp:txXfrm>
    </dsp:sp>
    <dsp:sp modelId="{CA7E502B-25D6-4D21-9D4B-7E4917FF7B1E}">
      <dsp:nvSpPr>
        <dsp:cNvPr id="0" name=""/>
        <dsp:cNvSpPr/>
      </dsp:nvSpPr>
      <dsp:spPr>
        <a:xfrm rot="5400000">
          <a:off x="3514697" y="3572018"/>
          <a:ext cx="2025964" cy="176258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Situated identity</a:t>
          </a:r>
          <a:endParaRPr lang="en-MY" sz="1500" kern="1200" dirty="0"/>
        </a:p>
      </dsp:txBody>
      <dsp:txXfrm rot="-5400000">
        <a:off x="3921055" y="3756043"/>
        <a:ext cx="1213248" cy="1394538"/>
      </dsp:txXfrm>
    </dsp:sp>
    <dsp:sp modelId="{EBF5EF06-A417-4260-9D53-5FE08A56AFA2}">
      <dsp:nvSpPr>
        <dsp:cNvPr id="0" name=""/>
        <dsp:cNvSpPr/>
      </dsp:nvSpPr>
      <dsp:spPr>
        <a:xfrm>
          <a:off x="5462459" y="3845524"/>
          <a:ext cx="2260976" cy="121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kern="1200"/>
        </a:p>
      </dsp:txBody>
      <dsp:txXfrm>
        <a:off x="5462459" y="3845524"/>
        <a:ext cx="2260976" cy="1215578"/>
      </dsp:txXfrm>
    </dsp:sp>
    <dsp:sp modelId="{4C754B61-B4C1-47AA-B170-55C7164C1D55}">
      <dsp:nvSpPr>
        <dsp:cNvPr id="0" name=""/>
        <dsp:cNvSpPr/>
      </dsp:nvSpPr>
      <dsp:spPr>
        <a:xfrm rot="5400000">
          <a:off x="1611101" y="3572018"/>
          <a:ext cx="2025964" cy="1762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3600" kern="1200"/>
        </a:p>
      </dsp:txBody>
      <dsp:txXfrm rot="-5400000">
        <a:off x="2017459" y="3756043"/>
        <a:ext cx="1213248" cy="1394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9FEB-F92D-4015-9A3D-563C833D21C2}">
      <dsp:nvSpPr>
        <dsp:cNvPr id="0" name=""/>
        <dsp:cNvSpPr/>
      </dsp:nvSpPr>
      <dsp:spPr>
        <a:xfrm>
          <a:off x="177966" y="786"/>
          <a:ext cx="2626712" cy="1576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 dirty="0" smtClean="0"/>
            <a:t>Personal lives </a:t>
          </a:r>
          <a:endParaRPr lang="en-MY" sz="3300" kern="1200" dirty="0"/>
        </a:p>
      </dsp:txBody>
      <dsp:txXfrm>
        <a:off x="177966" y="786"/>
        <a:ext cx="2626712" cy="1576027"/>
      </dsp:txXfrm>
    </dsp:sp>
    <dsp:sp modelId="{94BD9362-2878-44E6-B0AD-DD5624D9A3A7}">
      <dsp:nvSpPr>
        <dsp:cNvPr id="0" name=""/>
        <dsp:cNvSpPr/>
      </dsp:nvSpPr>
      <dsp:spPr>
        <a:xfrm>
          <a:off x="3067350" y="786"/>
          <a:ext cx="2626712" cy="1576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 dirty="0" smtClean="0"/>
            <a:t>Students</a:t>
          </a:r>
          <a:endParaRPr lang="en-MY" sz="3300" kern="1200" dirty="0"/>
        </a:p>
      </dsp:txBody>
      <dsp:txXfrm>
        <a:off x="3067350" y="786"/>
        <a:ext cx="2626712" cy="1576027"/>
      </dsp:txXfrm>
    </dsp:sp>
    <dsp:sp modelId="{71BD2AE0-7803-44C8-AB42-609978B2FFDF}">
      <dsp:nvSpPr>
        <dsp:cNvPr id="0" name=""/>
        <dsp:cNvSpPr/>
      </dsp:nvSpPr>
      <dsp:spPr>
        <a:xfrm>
          <a:off x="5956734" y="786"/>
          <a:ext cx="2626712" cy="15760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 dirty="0" smtClean="0"/>
            <a:t>Colleagues </a:t>
          </a:r>
          <a:endParaRPr lang="en-MY" sz="3300" kern="1200" dirty="0"/>
        </a:p>
      </dsp:txBody>
      <dsp:txXfrm>
        <a:off x="5956734" y="786"/>
        <a:ext cx="2626712" cy="1576027"/>
      </dsp:txXfrm>
    </dsp:sp>
    <dsp:sp modelId="{06B2C4A0-8930-416C-8D08-B26198E11548}">
      <dsp:nvSpPr>
        <dsp:cNvPr id="0" name=""/>
        <dsp:cNvSpPr/>
      </dsp:nvSpPr>
      <dsp:spPr>
        <a:xfrm>
          <a:off x="177966" y="1839485"/>
          <a:ext cx="2626712" cy="15760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 dirty="0" smtClean="0"/>
            <a:t>Professional life phase</a:t>
          </a:r>
          <a:endParaRPr lang="en-MY" sz="3300" kern="1200" dirty="0"/>
        </a:p>
      </dsp:txBody>
      <dsp:txXfrm>
        <a:off x="177966" y="1839485"/>
        <a:ext cx="2626712" cy="1576027"/>
      </dsp:txXfrm>
    </dsp:sp>
    <dsp:sp modelId="{A2FA9C90-BF76-4C0D-AA52-3CFFDF618941}">
      <dsp:nvSpPr>
        <dsp:cNvPr id="0" name=""/>
        <dsp:cNvSpPr/>
      </dsp:nvSpPr>
      <dsp:spPr>
        <a:xfrm>
          <a:off x="3067350" y="1839485"/>
          <a:ext cx="2626712" cy="1576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 dirty="0" smtClean="0"/>
            <a:t>Culture </a:t>
          </a:r>
          <a:endParaRPr lang="en-MY" sz="3300" kern="1200" dirty="0"/>
        </a:p>
      </dsp:txBody>
      <dsp:txXfrm>
        <a:off x="3067350" y="1839485"/>
        <a:ext cx="2626712" cy="1576027"/>
      </dsp:txXfrm>
    </dsp:sp>
    <dsp:sp modelId="{0A58C6BD-8580-46EB-B9F5-3F8D8525F609}">
      <dsp:nvSpPr>
        <dsp:cNvPr id="0" name=""/>
        <dsp:cNvSpPr/>
      </dsp:nvSpPr>
      <dsp:spPr>
        <a:xfrm>
          <a:off x="5956734" y="1839485"/>
          <a:ext cx="2626712" cy="1576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 dirty="0" smtClean="0"/>
            <a:t>Others </a:t>
          </a:r>
          <a:endParaRPr lang="en-MY" sz="3300" kern="1200" dirty="0"/>
        </a:p>
      </dsp:txBody>
      <dsp:txXfrm>
        <a:off x="5956734" y="1839485"/>
        <a:ext cx="2626712" cy="1576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70127-F13F-439A-B6E3-9BE6C8942425}">
      <dsp:nvSpPr>
        <dsp:cNvPr id="0" name=""/>
        <dsp:cNvSpPr/>
      </dsp:nvSpPr>
      <dsp:spPr>
        <a:xfrm>
          <a:off x="177966" y="786"/>
          <a:ext cx="2626712" cy="1576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100" kern="1200" dirty="0" smtClean="0"/>
            <a:t>Personal identities</a:t>
          </a:r>
          <a:endParaRPr lang="en-MY" sz="3100" kern="1200" dirty="0"/>
        </a:p>
      </dsp:txBody>
      <dsp:txXfrm>
        <a:off x="177966" y="786"/>
        <a:ext cx="2626712" cy="1576027"/>
      </dsp:txXfrm>
    </dsp:sp>
    <dsp:sp modelId="{4B638422-D218-4D8A-815F-350A03882882}">
      <dsp:nvSpPr>
        <dsp:cNvPr id="0" name=""/>
        <dsp:cNvSpPr/>
      </dsp:nvSpPr>
      <dsp:spPr>
        <a:xfrm>
          <a:off x="3067350" y="786"/>
          <a:ext cx="2626712" cy="1576027"/>
        </a:xfrm>
        <a:prstGeom prst="rect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100" kern="1200" dirty="0" smtClean="0"/>
            <a:t>Professional identities</a:t>
          </a:r>
          <a:endParaRPr lang="en-MY" sz="3100" kern="1200" dirty="0"/>
        </a:p>
      </dsp:txBody>
      <dsp:txXfrm>
        <a:off x="3067350" y="786"/>
        <a:ext cx="2626712" cy="1576027"/>
      </dsp:txXfrm>
    </dsp:sp>
    <dsp:sp modelId="{6ECC4C0E-4F44-4DEF-A19B-E16570F92C2A}">
      <dsp:nvSpPr>
        <dsp:cNvPr id="0" name=""/>
        <dsp:cNvSpPr/>
      </dsp:nvSpPr>
      <dsp:spPr>
        <a:xfrm>
          <a:off x="5956734" y="786"/>
          <a:ext cx="2626712" cy="1576027"/>
        </a:xfrm>
        <a:prstGeom prst="rect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100" kern="1200" dirty="0" smtClean="0"/>
            <a:t>Identity as a learner </a:t>
          </a:r>
          <a:endParaRPr lang="en-MY" sz="3100" kern="1200" dirty="0"/>
        </a:p>
      </dsp:txBody>
      <dsp:txXfrm>
        <a:off x="5956734" y="786"/>
        <a:ext cx="2626712" cy="1576027"/>
      </dsp:txXfrm>
    </dsp:sp>
    <dsp:sp modelId="{6768512E-B1BC-4EFE-9B70-27AD6E1E6940}">
      <dsp:nvSpPr>
        <dsp:cNvPr id="0" name=""/>
        <dsp:cNvSpPr/>
      </dsp:nvSpPr>
      <dsp:spPr>
        <a:xfrm>
          <a:off x="3067350" y="1839485"/>
          <a:ext cx="2626712" cy="1576027"/>
        </a:xfrm>
        <a:prstGeom prst="rect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100" kern="1200" dirty="0" smtClean="0"/>
            <a:t>Identity as a community member </a:t>
          </a:r>
          <a:endParaRPr lang="en-MY" sz="3100" kern="1200" dirty="0"/>
        </a:p>
      </dsp:txBody>
      <dsp:txXfrm>
        <a:off x="3067350" y="1839485"/>
        <a:ext cx="2626712" cy="157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11/13/2014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smtClean="0"/>
              <a:t>Identities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 err="1" smtClean="0"/>
              <a:t>Dr.</a:t>
            </a:r>
            <a:r>
              <a:rPr lang="en-MY" dirty="0" smtClean="0"/>
              <a:t> Fariza Khalid 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33300" cy="69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What literature says about identities?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I</a:t>
            </a:r>
            <a:r>
              <a:rPr lang="en-MY" sz="2400" dirty="0" smtClean="0"/>
              <a:t>dentities </a:t>
            </a:r>
            <a:r>
              <a:rPr lang="en-MY" sz="2400" dirty="0"/>
              <a:t>are continuously shifting (</a:t>
            </a:r>
            <a:r>
              <a:rPr lang="en-MY" sz="2400" dirty="0" err="1"/>
              <a:t>Akkerman</a:t>
            </a:r>
            <a:r>
              <a:rPr lang="en-MY" sz="2400" dirty="0"/>
              <a:t> and Meijer, 2011</a:t>
            </a:r>
            <a:r>
              <a:rPr lang="en-MY" sz="2400" dirty="0" smtClean="0"/>
              <a:t>)</a:t>
            </a:r>
          </a:p>
          <a:p>
            <a:r>
              <a:rPr lang="en-MY" sz="2400" dirty="0" smtClean="0"/>
              <a:t>Identities are </a:t>
            </a:r>
            <a:r>
              <a:rPr lang="en-MY" sz="2400" dirty="0"/>
              <a:t>socially developed, i.e. through relationships and meaning making (Burns and Bell, 2011; Rodgers and Scott, 2008). </a:t>
            </a:r>
            <a:endParaRPr lang="en-MY" sz="2400" dirty="0" smtClean="0"/>
          </a:p>
          <a:p>
            <a:r>
              <a:rPr lang="en-MY" sz="2400" dirty="0" smtClean="0"/>
              <a:t>There </a:t>
            </a:r>
            <a:r>
              <a:rPr lang="en-MY" sz="2400" dirty="0"/>
              <a:t>is a close integration between teachers’ personal and professional identities (</a:t>
            </a:r>
            <a:r>
              <a:rPr lang="en-MY" sz="2400" dirty="0" err="1"/>
              <a:t>Beijaard</a:t>
            </a:r>
            <a:r>
              <a:rPr lang="en-MY" sz="2400" dirty="0"/>
              <a:t> et al., 2004). </a:t>
            </a:r>
            <a:endParaRPr lang="en-MY" sz="2400" dirty="0" smtClean="0"/>
          </a:p>
        </p:txBody>
      </p:sp>
    </p:spTree>
    <p:extLst>
      <p:ext uri="{BB962C8B-B14F-4D97-AF65-F5344CB8AC3E}">
        <p14:creationId xmlns:p14="http://schemas.microsoft.com/office/powerpoint/2010/main" val="679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Basic assumptions about identities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MY" sz="2400" dirty="0" smtClean="0"/>
              <a:t>Firstly</a:t>
            </a:r>
            <a:r>
              <a:rPr lang="en-MY" sz="2400" dirty="0"/>
              <a:t>, the formation of identity occurs as a result of the influence of social, cultural, political and historical forces. </a:t>
            </a:r>
            <a:endParaRPr lang="en-MY" sz="2400" dirty="0" smtClean="0"/>
          </a:p>
          <a:p>
            <a:r>
              <a:rPr lang="en-MY" sz="2400" dirty="0" smtClean="0"/>
              <a:t>Secondly</a:t>
            </a:r>
            <a:r>
              <a:rPr lang="en-MY" sz="2400" dirty="0"/>
              <a:t>, identity is developed through relationships with others and involves emotion. </a:t>
            </a:r>
            <a:endParaRPr lang="en-MY" sz="2400" dirty="0" smtClean="0"/>
          </a:p>
          <a:p>
            <a:r>
              <a:rPr lang="en-MY" sz="2400" dirty="0" smtClean="0"/>
              <a:t>Thirdly</a:t>
            </a:r>
            <a:r>
              <a:rPr lang="en-MY" sz="2400" dirty="0"/>
              <a:t>, identity is dynamic and shifting through time, and </a:t>
            </a:r>
            <a:endParaRPr lang="en-MY" sz="2400" dirty="0" smtClean="0"/>
          </a:p>
          <a:p>
            <a:r>
              <a:rPr lang="en-MY" sz="2400" dirty="0" smtClean="0"/>
              <a:t>Fourthly</a:t>
            </a:r>
            <a:r>
              <a:rPr lang="en-MY" sz="2400" dirty="0"/>
              <a:t>, identity involves the ‘construction and reconstruction of meaning through stories over time’ </a:t>
            </a:r>
            <a:r>
              <a:rPr lang="en-MY" sz="2400" dirty="0" smtClean="0"/>
              <a:t> </a:t>
            </a:r>
            <a:endParaRPr lang="en-MY" sz="2400" dirty="0"/>
          </a:p>
          <a:p>
            <a:endParaRPr lang="en-MY" sz="2400" dirty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8122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Factors affecting identities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530346"/>
              </p:ext>
            </p:extLst>
          </p:nvPr>
        </p:nvGraphicFramePr>
        <p:xfrm>
          <a:off x="1727200" y="2799443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2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Identities in relation to participation in the use of innovations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539999"/>
              </p:ext>
            </p:extLst>
          </p:nvPr>
        </p:nvGraphicFramePr>
        <p:xfrm>
          <a:off x="1596573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1614" y="630827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Khalid (2013)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446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Discussions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800" dirty="0"/>
              <a:t>Why should we study identities?</a:t>
            </a:r>
          </a:p>
          <a:p>
            <a:r>
              <a:rPr lang="en-MY" sz="2800" dirty="0" smtClean="0"/>
              <a:t>What is possible research about identities (in your areas?)</a:t>
            </a:r>
          </a:p>
        </p:txBody>
      </p:sp>
    </p:spTree>
    <p:extLst>
      <p:ext uri="{BB962C8B-B14F-4D97-AF65-F5344CB8AC3E}">
        <p14:creationId xmlns:p14="http://schemas.microsoft.com/office/powerpoint/2010/main" val="23624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Definition</a:t>
            </a:r>
            <a:endParaRPr lang="en-MY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800" dirty="0" smtClean="0"/>
              <a:t>‘</a:t>
            </a:r>
            <a:r>
              <a:rPr lang="en-MY" sz="2800" dirty="0"/>
              <a:t>what makes you similar to yourself and different from others’ </a:t>
            </a:r>
            <a:r>
              <a:rPr lang="en-MY" sz="2800" dirty="0" smtClean="0"/>
              <a:t>(</a:t>
            </a:r>
            <a:r>
              <a:rPr lang="en-MY" sz="2800" dirty="0" err="1"/>
              <a:t>Deschamp</a:t>
            </a:r>
            <a:r>
              <a:rPr lang="en-MY" sz="2800" dirty="0"/>
              <a:t> and </a:t>
            </a:r>
            <a:r>
              <a:rPr lang="en-MY" sz="2800" dirty="0" err="1"/>
              <a:t>Devos</a:t>
            </a:r>
            <a:r>
              <a:rPr lang="en-MY" sz="2800" dirty="0"/>
              <a:t> </a:t>
            </a:r>
            <a:r>
              <a:rPr lang="en-MY" sz="2800" dirty="0" smtClean="0"/>
              <a:t>1998,p</a:t>
            </a:r>
            <a:r>
              <a:rPr lang="en-MY" sz="2800" dirty="0"/>
              <a:t>. 3). </a:t>
            </a:r>
            <a:endParaRPr lang="en-MY" sz="2800" dirty="0" smtClean="0"/>
          </a:p>
          <a:p>
            <a:r>
              <a:rPr lang="en-MY" sz="2800" dirty="0" smtClean="0"/>
              <a:t>‘</a:t>
            </a:r>
            <a:r>
              <a:rPr lang="en-MY" sz="2800" dirty="0"/>
              <a:t>who or what someone is, the various meanings someone can attach to oneself or the meaning attributed to oneself by others’ </a:t>
            </a:r>
            <a:r>
              <a:rPr lang="en-MY" sz="2800" dirty="0" smtClean="0"/>
              <a:t>(</a:t>
            </a:r>
            <a:r>
              <a:rPr lang="en-MY" sz="2800" dirty="0" err="1"/>
              <a:t>Beijaard</a:t>
            </a:r>
            <a:r>
              <a:rPr lang="en-MY" sz="2800" dirty="0"/>
              <a:t> et al. </a:t>
            </a:r>
            <a:r>
              <a:rPr lang="en-MY" sz="2800" dirty="0" smtClean="0"/>
              <a:t>1995, p</a:t>
            </a:r>
            <a:r>
              <a:rPr lang="en-MY" sz="2800" dirty="0"/>
              <a:t>. 282).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060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MY" sz="2800" dirty="0"/>
              <a:t>Who and what they are, their self-image, the meanings they attach to themselves and their work, and the meanings that are attributed to them by other – are, then associated with both the subject they teach, their relationships with the pupils they teach, their roles and the connections between these and their lives outside school. </a:t>
            </a:r>
            <a:r>
              <a:rPr lang="en-MY" sz="2800" dirty="0" smtClean="0"/>
              <a:t>(Day, 2004, p</a:t>
            </a:r>
            <a:r>
              <a:rPr lang="en-MY" sz="2800" dirty="0"/>
              <a:t>. 53) 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9505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More about </a:t>
            </a:r>
            <a:r>
              <a:rPr lang="en-MY" dirty="0" err="1" smtClean="0"/>
              <a:t>identitites</a:t>
            </a:r>
            <a:endParaRPr lang="en-MY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9508183"/>
              </p:ext>
            </p:extLst>
          </p:nvPr>
        </p:nvGraphicFramePr>
        <p:xfrm>
          <a:off x="2247900" y="2332567"/>
          <a:ext cx="7004050" cy="38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5950" y="6184900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Burk and Stets (2009)</a:t>
            </a:r>
          </a:p>
        </p:txBody>
      </p:sp>
    </p:spTree>
    <p:extLst>
      <p:ext uri="{BB962C8B-B14F-4D97-AF65-F5344CB8AC3E}">
        <p14:creationId xmlns:p14="http://schemas.microsoft.com/office/powerpoint/2010/main" val="14765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MY" sz="2400" dirty="0"/>
              <a:t>Person identity refers to the set of meanings defining a person as a unique individual. </a:t>
            </a:r>
          </a:p>
          <a:p>
            <a:r>
              <a:rPr lang="en-MY" sz="2400" dirty="0" smtClean="0"/>
              <a:t>Role </a:t>
            </a:r>
            <a:r>
              <a:rPr lang="en-MY" sz="2400" dirty="0"/>
              <a:t>identity refers to the internalised meaning of a role, or the set of expectations tied to a social position and guiding the attitudes and behaviours that individuals apply to themselves. The role identity of professor, for instance, may include the meanings ‘researcher’ and ‘teacher’ that a person applies to him or herself when playing the role of a professor. 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651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Social identity is defined as based on a person’s identification with a social group (p.118). Burk and Stets (2009) further explain that although identities differ in their bases, they operate simultaneously in different situations.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3161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504" y="5924550"/>
            <a:ext cx="8761413" cy="3416300"/>
          </a:xfrm>
        </p:spPr>
        <p:txBody>
          <a:bodyPr/>
          <a:lstStyle/>
          <a:p>
            <a:r>
              <a:rPr lang="en-MY" dirty="0"/>
              <a:t>Day et al. (2007</a:t>
            </a:r>
            <a:r>
              <a:rPr lang="en-MY" dirty="0" smtClean="0"/>
              <a:t>)</a:t>
            </a:r>
            <a:endParaRPr lang="en-MY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804963"/>
              </p:ext>
            </p:extLst>
          </p:nvPr>
        </p:nvGraphicFramePr>
        <p:xfrm>
          <a:off x="2843260" y="1085851"/>
          <a:ext cx="8153400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4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Professional </a:t>
            </a:r>
            <a:r>
              <a:rPr lang="en-MY" sz="2400" dirty="0" smtClean="0"/>
              <a:t>identity = </a:t>
            </a:r>
            <a:r>
              <a:rPr lang="en-MY" sz="2400" dirty="0"/>
              <a:t>‘open to the influence of long-term policy and social trends as to what constitutes a good teacher, classroom practitioner etc.’ (p. 107). </a:t>
            </a:r>
            <a:endParaRPr lang="en-MY" sz="2400" dirty="0" smtClean="0"/>
          </a:p>
          <a:p>
            <a:r>
              <a:rPr lang="en-MY" sz="2400" dirty="0" smtClean="0"/>
              <a:t>Professional </a:t>
            </a:r>
            <a:r>
              <a:rPr lang="en-MY" sz="2400" dirty="0"/>
              <a:t>identity </a:t>
            </a:r>
            <a:r>
              <a:rPr lang="en-MY" sz="2400" dirty="0" smtClean="0"/>
              <a:t>covers </a:t>
            </a:r>
            <a:r>
              <a:rPr lang="en-MY" sz="2400" dirty="0"/>
              <a:t>a teacher’s role, responsibilities, workload, CPD and policy. 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8095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Situated </a:t>
            </a:r>
            <a:r>
              <a:rPr lang="en-MY" sz="2400" dirty="0" smtClean="0"/>
              <a:t>identity = is </a:t>
            </a:r>
            <a:r>
              <a:rPr lang="en-MY" sz="2400" dirty="0"/>
              <a:t>located within a specified school, department or classroom and is ‘affected by pupils, support and feedback loops from teacher’s immediate working context which is connected to long-term identity’ (p. 107). </a:t>
            </a:r>
            <a:endParaRPr lang="en-MY" sz="2400" dirty="0" smtClean="0"/>
          </a:p>
          <a:p>
            <a:r>
              <a:rPr lang="en-MY" sz="2400" dirty="0" smtClean="0"/>
              <a:t>Personal identity = which </a:t>
            </a:r>
            <a:r>
              <a:rPr lang="en-MY" sz="2400" dirty="0"/>
              <a:t>is based on life outside of school, and covers teachers’ identities as fathers, mothers, sons and so on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42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584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Identities</vt:lpstr>
      <vt:lpstr>Definition</vt:lpstr>
      <vt:lpstr>Definition</vt:lpstr>
      <vt:lpstr>More about identitites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literature says about identities?</vt:lpstr>
      <vt:lpstr>Basic assumptions about identities</vt:lpstr>
      <vt:lpstr>Factors affecting identities</vt:lpstr>
      <vt:lpstr>Identities in relation to participation in the use of innovations</vt:lpstr>
      <vt:lpstr>Discussions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Identities</dc:title>
  <dc:creator>Fariza Khalid</dc:creator>
  <cp:lastModifiedBy>Fariza Khalid</cp:lastModifiedBy>
  <cp:revision>4</cp:revision>
  <dcterms:created xsi:type="dcterms:W3CDTF">2014-11-13T08:18:53Z</dcterms:created>
  <dcterms:modified xsi:type="dcterms:W3CDTF">2014-11-13T09:02:19Z</dcterms:modified>
</cp:coreProperties>
</file>